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258" r:id="rId2"/>
    <p:sldId id="257" r:id="rId3"/>
    <p:sldId id="259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6"/>
    <p:restoredTop sz="94180"/>
  </p:normalViewPr>
  <p:slideViewPr>
    <p:cSldViewPr snapToGrid="0">
      <p:cViewPr varScale="1">
        <p:scale>
          <a:sx n="100" d="100"/>
          <a:sy n="10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BFB8D-4866-B14E-9150-9A60671F2CD4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E78E0-3A48-6B45-9F36-6F673189C19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D58AC-2299-3943-BAF3-FC766E9FCF3F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C1DA7A-BEBB-FA46-A129-EE9F349A60F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5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64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宽屏</PresentationFormat>
  <Paragraphs>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MiNi2</dc:creator>
  <cp:lastModifiedBy>湘俊 张</cp:lastModifiedBy>
  <cp:revision>8</cp:revision>
  <dcterms:created xsi:type="dcterms:W3CDTF">2025-11-21T04:22:02Z</dcterms:created>
  <dcterms:modified xsi:type="dcterms:W3CDTF">2025-12-11T04:50:10Z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CDF311FFFC5D5D25EAE81F698F59D8E8_42</vt:lpwstr>
  </property>
  <property fmtid="{D5CDD505-2E9C-101B-9397-08002B2CF9AE}" pid="3" name="KSOProductBuildVer">
    <vt:lpwstr>2052-12.1.23540.23540</vt:lpwstr>
  </property>
</Properties>
</file>