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8722975" cy="33281938"/>
  <p:notesSz cx="6858000" cy="9144000"/>
  <p:defaultTextStyle>
    <a:defPPr>
      <a:defRPr lang="zh-CN"/>
    </a:defPPr>
    <a:lvl1pPr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1pPr>
    <a:lvl2pPr marL="1484630" indent="-730250"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2pPr>
    <a:lvl3pPr marL="2968625" indent="-1460500"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3pPr>
    <a:lvl4pPr marL="4454525" indent="-2192655"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4pPr>
    <a:lvl5pPr marL="5939155" indent="-2922905"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3" userDrawn="1">
          <p15:clr>
            <a:srgbClr val="A4A3A4"/>
          </p15:clr>
        </p15:guide>
        <p15:guide id="2" pos="58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3722" autoAdjust="0"/>
  </p:normalViewPr>
  <p:slideViewPr>
    <p:cSldViewPr showGuides="1">
      <p:cViewPr>
        <p:scale>
          <a:sx n="33" d="100"/>
          <a:sy n="33" d="100"/>
        </p:scale>
        <p:origin x="2088" y="-1146"/>
      </p:cViewPr>
      <p:guideLst>
        <p:guide orient="horz" pos="10483"/>
        <p:guide pos="58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C7244-AE38-4243-89B7-A66E42FC87A2}" type="datetimeFigureOut">
              <a:rPr kumimoji="1" lang="zh-CN" altLang="en-US" smtClean="0"/>
              <a:t>2025/11/21</a:t>
            </a:fld>
            <a:endParaRPr kumimoji="1" lang="zh-CN" altLang="en-US"/>
          </a:p>
        </p:txBody>
      </p:sp>
      <p:sp>
        <p:nvSpPr>
          <p:cNvPr id="4" name="幻灯片图像占位符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6DA4A9-1216-4347-AA69-1967AA6D057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46DA4A9-1216-4347-AA69-1967AA6D0570}" type="slidenum">
              <a:rPr kumimoji="1" lang="zh-CN" altLang="en-US" smtClean="0"/>
              <a:t>1</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4" y="3838381"/>
            <a:ext cx="15363825"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矩形 9"/>
          <p:cNvSpPr>
            <a:spLocks noChangeArrowheads="1"/>
          </p:cNvSpPr>
          <p:nvPr/>
        </p:nvSpPr>
        <p:spPr bwMode="auto">
          <a:xfrm>
            <a:off x="1795462" y="4110700"/>
            <a:ext cx="151304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algn="ctr" eaLnBrk="1" hangingPunct="1">
              <a:spcBef>
                <a:spcPct val="0"/>
              </a:spcBef>
              <a:buFont typeface="Arial" panose="020B0604020202020204" pitchFamily="34" charset="0"/>
              <a:buNone/>
            </a:pPr>
            <a:r>
              <a:rPr lang="zh-CN" altLang="en-US" sz="2300" dirty="0"/>
              <a:t>作者：</a:t>
            </a:r>
            <a:r>
              <a:rPr lang="en-US" altLang="zh-CN" sz="2300" dirty="0"/>
              <a:t>23</a:t>
            </a:r>
            <a:r>
              <a:rPr lang="zh-CN" altLang="en-US" sz="2300" dirty="0"/>
              <a:t>号宋体</a:t>
            </a:r>
            <a:endParaRPr lang="en-US" altLang="zh-CN" sz="2300" dirty="0"/>
          </a:p>
        </p:txBody>
      </p:sp>
      <p:sp>
        <p:nvSpPr>
          <p:cNvPr id="2052" name="TextBox 11"/>
          <p:cNvSpPr txBox="1">
            <a:spLocks noChangeArrowheads="1"/>
          </p:cNvSpPr>
          <p:nvPr/>
        </p:nvSpPr>
        <p:spPr bwMode="auto">
          <a:xfrm>
            <a:off x="1453903" y="5857116"/>
            <a:ext cx="16001509" cy="523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en-US" altLang="zh-CN" sz="3300" b="1" dirty="0"/>
          </a:p>
          <a:p>
            <a:pPr eaLnBrk="1" hangingPunct="1">
              <a:spcBef>
                <a:spcPct val="0"/>
              </a:spcBef>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spcBef>
                <a:spcPct val="0"/>
              </a:spcBef>
              <a:buFontTx/>
              <a:buNone/>
            </a:pPr>
            <a:endParaRPr lang="zh-CN" altLang="en-US" sz="3300" dirty="0"/>
          </a:p>
        </p:txBody>
      </p:sp>
      <p:sp>
        <p:nvSpPr>
          <p:cNvPr id="2055" name="文本框 2"/>
          <p:cNvSpPr txBox="1">
            <a:spLocks noChangeArrowheads="1"/>
          </p:cNvSpPr>
          <p:nvPr/>
        </p:nvSpPr>
        <p:spPr bwMode="auto">
          <a:xfrm>
            <a:off x="1224915" y="29818391"/>
            <a:ext cx="16574706"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b="1" dirty="0">
                <a:solidFill>
                  <a:srgbClr val="FF0000"/>
                </a:solidFill>
              </a:rPr>
              <a:t>注意：每篇壁报只能做一张（中文或英文，中文优先），此模板不可改变页面大小、不可增加页数，内容可随意更改（请删除此内容）</a:t>
            </a:r>
          </a:p>
        </p:txBody>
      </p:sp>
      <p:pic>
        <p:nvPicPr>
          <p:cNvPr id="2"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673" y="22257264"/>
            <a:ext cx="9031086" cy="640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6079" y="22215446"/>
            <a:ext cx="7261122" cy="647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5"/>
          <p:cNvSpPr>
            <a:spLocks noChangeArrowheads="1"/>
          </p:cNvSpPr>
          <p:nvPr/>
        </p:nvSpPr>
        <p:spPr bwMode="auto">
          <a:xfrm>
            <a:off x="1080770" y="21177250"/>
            <a:ext cx="1662557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dirty="0">
                <a:solidFill>
                  <a:srgbClr val="FF0000"/>
                </a:solidFill>
              </a:rPr>
              <a:t>注意事项：壁报文件必须可以直接打开，不能出现下列弹窗警告</a:t>
            </a:r>
          </a:p>
        </p:txBody>
      </p:sp>
      <p:pic>
        <p:nvPicPr>
          <p:cNvPr id="11" name="图片 10"/>
          <p:cNvPicPr>
            <a:picLocks noChangeAspect="1"/>
          </p:cNvPicPr>
          <p:nvPr/>
        </p:nvPicPr>
        <p:blipFill>
          <a:blip r:embed="rId7"/>
          <a:stretch>
            <a:fillRect/>
          </a:stretch>
        </p:blipFill>
        <p:spPr>
          <a:xfrm>
            <a:off x="3744863" y="12524802"/>
            <a:ext cx="11420690" cy="8379427"/>
          </a:xfrm>
          <a:prstGeom prst="rect">
            <a:avLst/>
          </a:prstGeom>
        </p:spPr>
      </p:pic>
      <p:sp>
        <p:nvSpPr>
          <p:cNvPr id="10" name="文本框 9"/>
          <p:cNvSpPr txBox="1"/>
          <p:nvPr/>
        </p:nvSpPr>
        <p:spPr>
          <a:xfrm>
            <a:off x="1069807" y="10953458"/>
            <a:ext cx="17469250" cy="1323439"/>
          </a:xfrm>
          <a:prstGeom prst="rect">
            <a:avLst/>
          </a:prstGeom>
          <a:noFill/>
        </p:spPr>
        <p:txBody>
          <a:bodyPr wrap="square">
            <a:spAutoFit/>
          </a:bodyPr>
          <a:lstStyle/>
          <a:p>
            <a:pPr eaLnBrk="1" hangingPunct="1"/>
            <a:r>
              <a:rPr lang="zh-CN" altLang="en-US" sz="4000" b="1" dirty="0">
                <a:solidFill>
                  <a:srgbClr val="FF0000"/>
                </a:solidFill>
              </a:rPr>
              <a:t>注意事项：</a:t>
            </a:r>
            <a:endParaRPr lang="en-US" altLang="zh-CN" sz="4000" b="1" dirty="0">
              <a:solidFill>
                <a:srgbClr val="FF0000"/>
              </a:solidFill>
            </a:endParaRPr>
          </a:p>
          <a:p>
            <a:pPr lvl="1" eaLnBrk="1" hangingPunct="1"/>
            <a:r>
              <a:rPr lang="zh-CN" altLang="en-US" sz="4000" b="1" dirty="0">
                <a:solidFill>
                  <a:srgbClr val="FF0000"/>
                </a:solidFill>
              </a:rPr>
              <a:t>如用</a:t>
            </a:r>
            <a:r>
              <a:rPr lang="en-US" altLang="zh-CN" sz="4000" b="1" dirty="0">
                <a:solidFill>
                  <a:srgbClr val="FF0000"/>
                </a:solidFill>
              </a:rPr>
              <a:t>WPS</a:t>
            </a:r>
            <a:r>
              <a:rPr lang="zh-CN" altLang="en-US" sz="4000" b="1" dirty="0">
                <a:solidFill>
                  <a:srgbClr val="FF0000"/>
                </a:solidFill>
              </a:rPr>
              <a:t>制作，请点击：文件</a:t>
            </a:r>
            <a:r>
              <a:rPr lang="en-US" altLang="zh-CN" sz="4000" b="1" dirty="0">
                <a:solidFill>
                  <a:srgbClr val="FF0000"/>
                </a:solidFill>
              </a:rPr>
              <a:t>&gt;&gt;</a:t>
            </a:r>
            <a:r>
              <a:rPr lang="zh-CN" altLang="en-US" sz="4000" b="1" dirty="0">
                <a:solidFill>
                  <a:srgbClr val="FF0000"/>
                </a:solidFill>
              </a:rPr>
              <a:t>另存为</a:t>
            </a:r>
            <a:r>
              <a:rPr lang="en-US" altLang="zh-CN" sz="4000" b="1" dirty="0">
                <a:solidFill>
                  <a:srgbClr val="FF0000"/>
                </a:solidFill>
              </a:rPr>
              <a:t>&gt;&gt;PowerPoint</a:t>
            </a:r>
            <a:r>
              <a:rPr lang="zh-CN" altLang="en-US" sz="4000" b="1" dirty="0">
                <a:solidFill>
                  <a:srgbClr val="FF0000"/>
                </a:solidFill>
              </a:rPr>
              <a:t>演示 文件（*</a:t>
            </a:r>
            <a:r>
              <a:rPr lang="en-US" altLang="zh-CN" sz="4000" b="1" dirty="0">
                <a:solidFill>
                  <a:srgbClr val="FF0000"/>
                </a:solidFill>
              </a:rPr>
              <a:t>.pptx</a:t>
            </a:r>
            <a:r>
              <a:rPr lang="zh-CN" altLang="en-US" sz="4000" b="1" dirty="0">
                <a:solidFill>
                  <a:srgbClr val="FF0000"/>
                </a:solidFill>
              </a:rPr>
              <a:t>）</a:t>
            </a:r>
            <a:endParaRPr lang="en-US" altLang="zh-CN" sz="4000" b="1" dirty="0">
              <a:solidFill>
                <a:srgbClr val="FF0000"/>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349</Words>
  <Application>Microsoft Office PowerPoint</Application>
  <PresentationFormat>自定义</PresentationFormat>
  <Paragraphs>10</Paragraphs>
  <Slides>1</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等线</vt:lpstr>
      <vt:lpstr>黑体</vt:lpstr>
      <vt:lpstr>Arial</vt:lpstr>
      <vt:lpstr>Calibri</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湘俊 张</cp:lastModifiedBy>
  <cp:revision>42</cp:revision>
  <dcterms:created xsi:type="dcterms:W3CDTF">2012-09-14T09:49:00Z</dcterms:created>
  <dcterms:modified xsi:type="dcterms:W3CDTF">2025-11-21T04:35:37Z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83F13E785A3C4BFBBA5C080EC213DDDC_12</vt:lpwstr>
  </property>
  <property fmtid="{D5CDD505-2E9C-101B-9397-08002B2CF9AE}" pid="3" name="KSOProductBuildVer">
    <vt:lpwstr>2052-12.1.0.22529</vt:lpwstr>
  </property>
</Properties>
</file>