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28"/>
    <p:restoredTop sz="94724"/>
  </p:normalViewPr>
  <p:slideViewPr>
    <p:cSldViewPr snapToGrid="0">
      <p:cViewPr varScale="1">
        <p:scale>
          <a:sx n="103" d="100"/>
          <a:sy n="103" d="100"/>
        </p:scale>
        <p:origin x="7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78FDF3-17B0-53B7-3AC8-FC1CDFE91A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EB415A7D-6816-D1CF-30C2-09C03D3FF7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349F5BD-18A6-8E8A-2FAA-69F64AA0D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4475F-651C-E946-8D2C-64856856BCCD}" type="datetimeFigureOut">
              <a:rPr kumimoji="1" lang="zh-CN" altLang="en-US" smtClean="0"/>
              <a:t>2025/11/19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E9D5652-B33E-91EB-CF15-EADC47D71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8BE43BA-3BE1-19EB-08D4-BAB1625A5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1118A-3C0B-C94E-8D6D-C9D3281EE9C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03799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8683E27-B32C-0595-07FC-395F1BA6A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5533351-5536-189B-C20F-22A51EBC60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6E37AD3-F30B-9C3E-C725-CCC06EDE7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4475F-651C-E946-8D2C-64856856BCCD}" type="datetimeFigureOut">
              <a:rPr kumimoji="1" lang="zh-CN" altLang="en-US" smtClean="0"/>
              <a:t>2025/11/19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FCB6085-4417-DD38-F354-825395A44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45267A-94F8-8DFB-D777-CD4052E85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1118A-3C0B-C94E-8D6D-C9D3281EE9C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687233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270E42D3-0BC5-CF53-82D3-1047694113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6FB254F2-260B-9405-8739-90C0BE7BFF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C9332B0-0E8C-D5EE-E960-6D2C416A4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4475F-651C-E946-8D2C-64856856BCCD}" type="datetimeFigureOut">
              <a:rPr kumimoji="1" lang="zh-CN" altLang="en-US" smtClean="0"/>
              <a:t>2025/11/19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47A924B-7C12-4523-3D65-038747409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2ADF281-C23D-F8E0-CAD7-9BE2C5482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1118A-3C0B-C94E-8D6D-C9D3281EE9C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095830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BA4D5BB-75B8-F4EE-2F51-CE96DE0FF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9186755-1715-46EC-ED50-596BD465B9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27AA5EA-D331-4C01-FCC4-DCA3CCF0A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4475F-651C-E946-8D2C-64856856BCCD}" type="datetimeFigureOut">
              <a:rPr kumimoji="1" lang="zh-CN" altLang="en-US" smtClean="0"/>
              <a:t>2025/11/19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520EFEE-F903-6E68-07C3-DFB267707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3DDA0E9-09A8-2782-9554-B695B34B9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1118A-3C0B-C94E-8D6D-C9D3281EE9C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777510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9804EB6-A864-F642-F4DE-74095843E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CD154CC-E511-9EC8-C2EF-8279327221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F7B251A-FAD0-53C2-1928-D2A5EF4B2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4475F-651C-E946-8D2C-64856856BCCD}" type="datetimeFigureOut">
              <a:rPr kumimoji="1" lang="zh-CN" altLang="en-US" smtClean="0"/>
              <a:t>2025/11/19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DF99283-5A4F-9D7B-B01D-7204CA54C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CDA718E-A95D-F044-7DB3-741F123D5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1118A-3C0B-C94E-8D6D-C9D3281EE9C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53399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3CEA0B0-FD5D-EBF6-8B08-6C73E4078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BC2C0CA-A3E7-AF68-FF5F-A36F65C2EB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77350AA-F23B-F4B3-0608-6C9A23A07B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2CC6792-ECF2-BF77-C4D7-77C46984F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4475F-651C-E946-8D2C-64856856BCCD}" type="datetimeFigureOut">
              <a:rPr kumimoji="1" lang="zh-CN" altLang="en-US" smtClean="0"/>
              <a:t>2025/11/19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D582F0C-B0CC-8C4E-1716-97FD42FAB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AC7A8EA-5A00-421F-443A-019D76290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1118A-3C0B-C94E-8D6D-C9D3281EE9C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766260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D4DC94E-68D2-3C16-7E10-693FB9A7F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6AF224F-DBCB-102B-0D6C-77A244C2AC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29AE55E8-0669-D762-9F83-FD0BDCF3EC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8622CC16-28E9-B285-E854-57EA909DCF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E3A06FF6-5075-9AA5-19BE-D80BBA46C6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796AC5FB-579F-84E3-AA8C-406748057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4475F-651C-E946-8D2C-64856856BCCD}" type="datetimeFigureOut">
              <a:rPr kumimoji="1" lang="zh-CN" altLang="en-US" smtClean="0"/>
              <a:t>2025/11/19</a:t>
            </a:fld>
            <a:endParaRPr kumimoji="1"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355504C9-2156-EB97-784E-6496CB4D4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F3F6735D-F085-28AA-336F-970795A47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1118A-3C0B-C94E-8D6D-C9D3281EE9C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25046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0385F0C-8957-ABBA-F6DD-EDBB8F9D1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6BAF2424-7679-E772-1247-724CECA3D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4475F-651C-E946-8D2C-64856856BCCD}" type="datetimeFigureOut">
              <a:rPr kumimoji="1" lang="zh-CN" altLang="en-US" smtClean="0"/>
              <a:t>2025/11/19</a:t>
            </a:fld>
            <a:endParaRPr kumimoji="1"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36B9E2A6-2539-6E7B-F4B5-760398E50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01168455-7901-06D7-2A5A-303381C20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1118A-3C0B-C94E-8D6D-C9D3281EE9C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24864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2A5AAAC8-DE65-BA08-97C5-2522E589C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4475F-651C-E946-8D2C-64856856BCCD}" type="datetimeFigureOut">
              <a:rPr kumimoji="1" lang="zh-CN" altLang="en-US" smtClean="0"/>
              <a:t>2025/11/19</a:t>
            </a:fld>
            <a:endParaRPr kumimoji="1"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EB1115A-592F-4DD2-DBFF-7D4354794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42CE6AC-2BC4-6050-DEE8-FB62822A9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1118A-3C0B-C94E-8D6D-C9D3281EE9C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417819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B94AE07-9B85-DBDC-E5E4-9808319CC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9DFFA2A-64C6-B519-67C7-37367B223C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6C01B7D8-5A7D-4CFA-845F-4591DC2186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17CB750-E5FA-5FB0-3363-AA3F411A4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4475F-651C-E946-8D2C-64856856BCCD}" type="datetimeFigureOut">
              <a:rPr kumimoji="1" lang="zh-CN" altLang="en-US" smtClean="0"/>
              <a:t>2025/11/19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6B81094-A8B7-8B58-00B4-046559BEF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DA8FF5F-D4D9-1AD4-9048-37CE7A27B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1118A-3C0B-C94E-8D6D-C9D3281EE9C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594725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54428F6-3928-67E7-8655-5B5C4DEF6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6A64F1EC-9742-0042-6BD0-29007962E3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EDD4347-3144-69DB-02DB-2FC3F59921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D46F37A-C993-D2BA-9D94-6CDA4B954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4475F-651C-E946-8D2C-64856856BCCD}" type="datetimeFigureOut">
              <a:rPr kumimoji="1" lang="zh-CN" altLang="en-US" smtClean="0"/>
              <a:t>2025/11/19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4F625FC-8A2B-FC2E-3D7C-9A83044D1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83843A5-53AD-4B03-8A1E-339769DB1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1118A-3C0B-C94E-8D6D-C9D3281EE9C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34260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BF2E3AB0-F232-CA51-A6DD-A93727F44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845537E-1702-FF48-93BC-88571B44F8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91D3936-27FE-5C5D-152A-F813E8DDA6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4475F-651C-E946-8D2C-64856856BCCD}" type="datetimeFigureOut">
              <a:rPr kumimoji="1" lang="zh-CN" altLang="en-US" smtClean="0"/>
              <a:t>2025/11/19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7AFD769-FA30-F25B-678F-3EE93A595C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B62FCB4-7558-9AA1-3F95-2E8D0BB6B3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21118A-3C0B-C94E-8D6D-C9D3281EE9C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067961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0996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6697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9109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46715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Macintosh PowerPoint</Application>
  <PresentationFormat>宽屏</PresentationFormat>
  <Paragraphs>0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8" baseType="lpstr">
      <vt:lpstr>等线</vt:lpstr>
      <vt:lpstr>等线 Light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User</dc:creator>
  <cp:lastModifiedBy>18323</cp:lastModifiedBy>
  <cp:revision>3</cp:revision>
  <dcterms:created xsi:type="dcterms:W3CDTF">2025-09-23T10:11:37Z</dcterms:created>
  <dcterms:modified xsi:type="dcterms:W3CDTF">2025-11-19T04:27:55Z</dcterms:modified>
</cp:coreProperties>
</file>