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8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8AE5A9-E45B-8F98-E0CF-B74A7B1D7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2E4173-8BA5-FD0B-4D56-05D1E6D5C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67F260-8A27-C29C-11D9-8C5FC7FA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DE97-007A-4710-8D9F-1B63949E7D6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DA76CA-74EA-236C-EBCA-84665DDE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74697C-48CE-5BE3-AA57-412F098F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3F7-E93A-4887-B9B3-158F2F5B4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20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F47B44-C5FD-765B-5985-4D4453ED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BF1C782-02F1-A7F0-D66D-6D5E090FD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585EDC-9838-0D18-919A-6B97EB67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DE97-007A-4710-8D9F-1B63949E7D6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6294FD-FDD0-7484-5DB5-9FF3D917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95D467-07CA-8D43-BEDA-9DC0FF8D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3F7-E93A-4887-B9B3-158F2F5B4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54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EFA978E-BF4E-4608-28D6-A03A4B885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789E9C-424D-4F9F-EA5A-FEF072F4F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DB85D6-58BA-0EE5-0A11-B7A0A291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DE97-007A-4710-8D9F-1B63949E7D6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DA9453-F382-70FC-A7E6-07236967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68EC71-2143-2D90-6502-14DE925D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3F7-E93A-4887-B9B3-158F2F5B4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88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1099C9-3CB8-9E2C-BD8C-374A4885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0F6C70-B9C0-3489-DE25-AEC8CAF5E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09A20D-2FAF-5D77-4033-48DE4F05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DE97-007A-4710-8D9F-1B63949E7D6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329F82-DF02-24F1-8549-672C5C4D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15D367-7C8B-77E8-F4EF-78FD92C2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3F7-E93A-4887-B9B3-158F2F5B4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4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33C8B3-9EC0-A5EA-FE32-D69E7FFA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EFEBE2-2F8B-3D31-A51B-5B650FEF3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4C72CF-30AC-E9AC-05AB-D4F562B8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DE97-007A-4710-8D9F-1B63949E7D6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3D5746-13B2-674E-EDD9-A9EF7D87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FE0DB5-E789-5E01-F098-1DBE567E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3F7-E93A-4887-B9B3-158F2F5B4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1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A70BF3-466D-BFF6-B709-CF1BBAC3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6EECCD-7A13-24DF-3254-FB745FBC2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D78B71-F773-0FC3-05EC-91ED1878A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3F47AC-39FD-7D6E-F1BA-CE83DCF0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DE97-007A-4710-8D9F-1B63949E7D6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BD0F76-75A3-7D6B-DF5F-FEEA5F26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6E560F-F354-AD73-818C-D63E2523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3F7-E93A-4887-B9B3-158F2F5B4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61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F8C957-35D8-265B-D40F-26FE2BC7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FD20FB-521F-A1BD-7804-EAAE63690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4DF04E-F895-6AA4-6EC6-DF6EE6235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ECF5628-9A02-65BE-DBEE-CA224EAF2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A77254-00FF-9C28-E2C5-251F90046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1AC0A4-C5B3-D0D1-2519-E559B98D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DE97-007A-4710-8D9F-1B63949E7D6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DD5836B-1679-7E38-08BF-C833C5A9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A8B36A0-9A05-18BB-F292-8CB2D13D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3F7-E93A-4887-B9B3-158F2F5B4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90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5AC45C-1087-1D8F-BA8D-DEC3E39A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B8E188D-12A8-5645-9664-52B8032B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DE97-007A-4710-8D9F-1B63949E7D6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4FFF31-D76F-E88C-8EFD-52F4F218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64B8F9-563E-55D6-591D-7CE2F290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3F7-E93A-4887-B9B3-158F2F5B4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12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A782B7E-784C-F9F3-C8A5-0C8B01C5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DE97-007A-4710-8D9F-1B63949E7D6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BA5340-BB73-B134-5511-170922B5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0ABD20-B824-E27B-7100-E2A80627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3F7-E93A-4887-B9B3-158F2F5B4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04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BA0A5-3047-5980-0868-41302820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4237AA-BBCE-0E2C-3276-8CFECA012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EDEE2B-9B08-280D-67C7-5CFD18384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41C75A-92C1-D703-0470-E9D9DB7E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DE97-007A-4710-8D9F-1B63949E7D6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C1D232-CF62-DDCD-08C8-0F1D2DAC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3150F6-056F-6003-F7EF-73D4BE8D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3F7-E93A-4887-B9B3-158F2F5B4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9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195C9A-47CD-4E4D-17BB-CC11D581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CD5EE3-3C5E-BD25-2C21-3B0AD31AF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722CBA-D9A8-B8EC-DC07-EB0B7A162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8918DB-C4B7-5D9D-45D4-3FC443722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DE97-007A-4710-8D9F-1B63949E7D6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F0B68B-17CF-2E6F-E241-91D3C7EE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83A700-38A4-AF4C-C662-ABBEA559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3F7-E93A-4887-B9B3-158F2F5B4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17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F06F07-EC7C-2850-ACAE-758E08A0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2A2D46-B602-94EF-FCFA-3143A8C90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93626E-7DD6-5F0D-FBB1-29BE336B5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0DE97-007A-4710-8D9F-1B63949E7D6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043FC4-F4E3-8D8D-BA1B-8B8ED0662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A2983F-7DD2-00BF-55F6-4DF789C2D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33F7-E93A-4887-B9B3-158F2F5B432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D43ADC92-0A60-340B-0303-40531591BC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976968-D408-52EA-EA45-D33661A63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4BC13C-0A14-BD66-DD7A-0D6BCBF94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522D4B-A3E2-7E66-B407-10A146984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0E177-265A-FD4E-48B7-B76DBC8D6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B72EE3-670C-F4B8-62FB-5B0B5A9C3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E468C16-5AB6-99CE-B4AD-C4B72FAD6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DC982A-24E9-1084-0FAA-66485756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877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3C9EFBA-9671-A320-FC2E-7BDF38A7A60F}"/>
              </a:ext>
            </a:extLst>
          </p:cNvPr>
          <p:cNvSpPr txBox="1"/>
          <p:nvPr/>
        </p:nvSpPr>
        <p:spPr>
          <a:xfrm>
            <a:off x="357510" y="2261163"/>
            <a:ext cx="11515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C8234B6-4662-E7CB-03E5-637048777779}"/>
              </a:ext>
            </a:extLst>
          </p:cNvPr>
          <p:cNvSpPr txBox="1"/>
          <p:nvPr/>
        </p:nvSpPr>
        <p:spPr>
          <a:xfrm>
            <a:off x="357509" y="3013889"/>
            <a:ext cx="11515939" cy="11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</a:p>
        </p:txBody>
      </p:sp>
    </p:spTree>
    <p:extLst>
      <p:ext uri="{BB962C8B-B14F-4D97-AF65-F5344CB8AC3E}">
        <p14:creationId xmlns:p14="http://schemas.microsoft.com/office/powerpoint/2010/main" val="427418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90EA42-E951-0E05-A1D2-DBD2B2C4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CDC97A20-3161-6165-E4BA-1FA96474B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4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92BEF-F836-A5BF-B749-44DAE96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ADDA20-FBDD-80DB-D8F8-4FF3054C3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65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8FB43-5F00-4329-0073-18EADD862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2AF13D-385E-1C8B-1BFF-E18BC7214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C4B2CA-A32D-EFA0-3297-76A9E753D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F208D9-DAB3-39A9-8A5F-3C3ADF6E1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877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3838587-7AA0-1664-D7F0-49E474C9E3BA}"/>
              </a:ext>
            </a:extLst>
          </p:cNvPr>
          <p:cNvSpPr txBox="1"/>
          <p:nvPr/>
        </p:nvSpPr>
        <p:spPr>
          <a:xfrm>
            <a:off x="357509" y="2710613"/>
            <a:ext cx="115159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谢 ！</a:t>
            </a:r>
          </a:p>
        </p:txBody>
      </p:sp>
    </p:spTree>
    <p:extLst>
      <p:ext uri="{BB962C8B-B14F-4D97-AF65-F5344CB8AC3E}">
        <p14:creationId xmlns:p14="http://schemas.microsoft.com/office/powerpoint/2010/main" val="2908611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宽屏</PresentationFormat>
  <Paragraphs>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广永 肖</dc:creator>
  <cp:lastModifiedBy>广永 肖</cp:lastModifiedBy>
  <cp:revision>3</cp:revision>
  <dcterms:created xsi:type="dcterms:W3CDTF">2025-08-15T08:59:32Z</dcterms:created>
  <dcterms:modified xsi:type="dcterms:W3CDTF">2025-08-15T09:26:09Z</dcterms:modified>
</cp:coreProperties>
</file>