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74" r:id="rId3"/>
    <p:sldId id="275" r:id="rId4"/>
    <p:sldId id="270" r:id="rId5"/>
    <p:sldId id="280" r:id="rId6"/>
    <p:sldId id="278" r:id="rId7"/>
  </p:sldIdLst>
  <p:sldSz cx="12192000" cy="6858000"/>
  <p:notesSz cx="6858000" cy="9144000"/>
  <p:embeddedFontLst>
    <p:embeddedFont>
      <p:font typeface="等线" panose="02010600030101010101" pitchFamily="2" charset="-122"/>
      <p:regular r:id="rId10"/>
      <p:bold r:id="rId11"/>
    </p:embeddedFont>
    <p:embeddedFont>
      <p:font typeface="微软雅黑" panose="020B0503020204020204" pitchFamily="34" charset="-122"/>
      <p:regular r:id="rId12"/>
      <p:bold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48A"/>
    <a:srgbClr val="0945A5"/>
    <a:srgbClr val="FFFFFF"/>
    <a:srgbClr val="000000"/>
    <a:srgbClr val="041CBE"/>
    <a:srgbClr val="2EFFFF"/>
    <a:srgbClr val="0E453C"/>
    <a:srgbClr val="006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9" autoAdjust="0"/>
    <p:restoredTop sz="94625" autoAdjust="0"/>
  </p:normalViewPr>
  <p:slideViewPr>
    <p:cSldViewPr snapToGrid="0">
      <p:cViewPr varScale="1">
        <p:scale>
          <a:sx n="105" d="100"/>
          <a:sy n="105" d="100"/>
        </p:scale>
        <p:origin x="69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7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4E3B3-F306-45B7-B6A2-60665EDE644A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58C67-F737-407B-B7D5-DCED161216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E624-3660-4035-AB45-CE49DDC2C65A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F825-9C29-43CC-BB96-80A60E9689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8.jpeg"/><Relationship Id="rId4" Type="http://schemas.openxmlformats.org/officeDocument/2006/relationships/tags" Target="../tags/tag41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8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8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8.jpe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9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61950" y="1984375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61950" y="2557780"/>
            <a:ext cx="5323840" cy="3387090"/>
          </a:xfrm>
        </p:spPr>
        <p:txBody>
          <a:bodyPr wrap="square">
            <a:normAutofit/>
          </a:bodyPr>
          <a:lstStyle>
            <a:lvl1pPr>
              <a:defRPr sz="22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5838190" y="1984375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5838190" y="2557780"/>
            <a:ext cx="5323840" cy="3387090"/>
          </a:xfrm>
        </p:spPr>
        <p:txBody>
          <a:bodyPr wrap="square">
            <a:normAutofit/>
          </a:bodyPr>
          <a:lstStyle>
            <a:lvl1pPr>
              <a:defRPr sz="22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12750" y="2007235"/>
            <a:ext cx="10799088" cy="405553"/>
          </a:xfrm>
        </p:spPr>
        <p:txBody>
          <a:bodyPr wrap="square" anchor="t" anchorCtr="0">
            <a:normAutofit/>
          </a:bodyPr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2750" y="1065485"/>
            <a:ext cx="10800000" cy="720000"/>
          </a:xfrm>
        </p:spPr>
        <p:txBody>
          <a:bodyPr anchor="t" anchorCtr="0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12750" y="2007235"/>
            <a:ext cx="10799088" cy="405553"/>
          </a:xfrm>
        </p:spPr>
        <p:txBody>
          <a:bodyPr wrap="square" anchor="t" anchorCtr="0">
            <a:normAutofit/>
          </a:bodyPr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2750" y="1065485"/>
            <a:ext cx="10800000" cy="720000"/>
          </a:xfrm>
        </p:spPr>
        <p:txBody>
          <a:bodyPr anchor="t" anchorCtr="0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5445" y="1263015"/>
            <a:ext cx="10801985" cy="4378960"/>
          </a:xfrm>
        </p:spPr>
        <p:txBody>
          <a:bodyPr wrap="square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副标题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12750" y="2007235"/>
            <a:ext cx="10799088" cy="405553"/>
          </a:xfrm>
        </p:spPr>
        <p:txBody>
          <a:bodyPr wrap="square" anchor="t" anchorCtr="0">
            <a:normAutofit/>
          </a:bodyPr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2750" y="1065485"/>
            <a:ext cx="10800000" cy="720000"/>
          </a:xfrm>
        </p:spPr>
        <p:txBody>
          <a:bodyPr anchor="t" anchorCtr="0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副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47040" y="169926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47040" y="859745"/>
            <a:ext cx="10800000" cy="7200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96241" y="2055719"/>
            <a:ext cx="8810024" cy="1222785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400"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目录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目录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>
            <p:custDataLst>
              <p:tags r:id="rId1"/>
            </p:custDataLst>
          </p:nvPr>
        </p:nvCxnSpPr>
        <p:spPr>
          <a:xfrm>
            <a:off x="11778000" y="2356902"/>
            <a:ext cx="0" cy="2871449"/>
          </a:xfrm>
          <a:prstGeom prst="line">
            <a:avLst/>
          </a:prstGeom>
          <a:ln>
            <a:solidFill>
              <a:srgbClr val="006C43">
                <a:alpha val="1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4170" y="3048024"/>
            <a:ext cx="5412458" cy="1759920"/>
          </a:xfrm>
        </p:spPr>
        <p:txBody>
          <a:bodyPr wrap="square" anchor="b">
            <a:normAutofit/>
          </a:bodyPr>
          <a:lstStyle>
            <a:lvl1pPr algn="r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6575549" y="966615"/>
            <a:ext cx="4351080" cy="206270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08685" y="-916940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endParaRPr lang="zh-CN" altLang="en-US" sz="20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>
            <p:custDataLst>
              <p:tags r:id="rId1"/>
            </p:custDataLst>
          </p:nvPr>
        </p:nvCxnSpPr>
        <p:spPr>
          <a:xfrm>
            <a:off x="11778000" y="2356902"/>
            <a:ext cx="0" cy="2871449"/>
          </a:xfrm>
          <a:prstGeom prst="line">
            <a:avLst/>
          </a:prstGeom>
          <a:ln>
            <a:solidFill>
              <a:srgbClr val="006C43">
                <a:alpha val="1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541520" y="3048000"/>
            <a:ext cx="6385560" cy="1760220"/>
          </a:xfrm>
        </p:spPr>
        <p:txBody>
          <a:bodyPr wrap="square" anchor="b">
            <a:normAutofit/>
          </a:bodyPr>
          <a:lstStyle>
            <a:lvl1pPr algn="r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6575549" y="966615"/>
            <a:ext cx="4351080" cy="206270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08685" y="-916940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endParaRPr lang="zh-CN" altLang="en-US" sz="20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>
            <p:custDataLst>
              <p:tags r:id="rId1"/>
            </p:custDataLst>
          </p:nvPr>
        </p:nvCxnSpPr>
        <p:spPr>
          <a:xfrm>
            <a:off x="11778000" y="2356902"/>
            <a:ext cx="0" cy="2871449"/>
          </a:xfrm>
          <a:prstGeom prst="line">
            <a:avLst/>
          </a:prstGeom>
          <a:ln>
            <a:solidFill>
              <a:srgbClr val="006C43">
                <a:alpha val="1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173980" y="1820545"/>
            <a:ext cx="5753100" cy="814705"/>
          </a:xfrm>
        </p:spPr>
        <p:txBody>
          <a:bodyPr wrap="square"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Microsoft YaHei Bold" panose="020B0A02040204020203" charset="-122"/>
                <a:ea typeface="Microsoft YaHei Bold" panose="020B0A02040204020203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08685" y="-916940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endParaRPr lang="zh-CN" altLang="en-US" sz="20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10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372870" y="1871345"/>
            <a:ext cx="2317750" cy="2611755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sz="138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49750" y="1820545"/>
            <a:ext cx="0" cy="32086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10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5173980" y="2830830"/>
            <a:ext cx="6030595" cy="1827530"/>
          </a:xfrm>
        </p:spPr>
        <p:txBody>
          <a:bodyPr wrap="square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332105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361950" y="1845310"/>
            <a:ext cx="5323840" cy="3846195"/>
          </a:xfrm>
        </p:spPr>
        <p:txBody>
          <a:bodyPr wrap="square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838190" y="1845310"/>
            <a:ext cx="5323840" cy="3846195"/>
          </a:xfrm>
        </p:spPr>
        <p:txBody>
          <a:bodyPr wrap="square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361950" y="1042625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361950" y="1984375"/>
            <a:ext cx="11406505" cy="414528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3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 idx="4294967295"/>
          </p:nvPr>
        </p:nvSpPr>
        <p:spPr>
          <a:xfrm>
            <a:off x="0" y="1228725"/>
            <a:ext cx="12192000" cy="1470025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buClrTx/>
              <a:buSzTx/>
              <a:buFontTx/>
            </a:pPr>
            <a:r>
              <a:rPr lang="en-US" altLang="zh-CN" sz="5400" dirty="0">
                <a:solidFill>
                  <a:srgbClr val="0C448A"/>
                </a:solidFill>
              </a:rPr>
              <a:t>Title</a:t>
            </a:r>
            <a:endParaRPr lang="zh-CN" altLang="en-US" sz="8000" b="1" kern="1200" dirty="0">
              <a:solidFill>
                <a:srgbClr val="0C448A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3075" name="Rectangle 3"/>
          <p:cNvSpPr>
            <a:spLocks noGrp="1"/>
          </p:cNvSpPr>
          <p:nvPr>
            <p:ph type="subTitle" idx="4294967295"/>
          </p:nvPr>
        </p:nvSpPr>
        <p:spPr>
          <a:xfrm>
            <a:off x="0" y="3429000"/>
            <a:ext cx="12192000" cy="502920"/>
          </a:xfrm>
        </p:spPr>
        <p:txBody>
          <a:bodyPr vert="horz" wrap="square" lIns="91440" tIns="45720" rIns="91440" bIns="45720" anchor="t" anchorCtr="0">
            <a:noAutofit/>
          </a:bodyPr>
          <a:lstStyle/>
          <a:p>
            <a:pPr marL="0" indent="0" algn="ctr" eaLnBrk="1" hangingPunct="1">
              <a:buClrTx/>
              <a:buSzTx/>
              <a:buNone/>
            </a:pPr>
            <a:r>
              <a:rPr lang="en-US" altLang="zh-CN" sz="2400" dirty="0">
                <a:solidFill>
                  <a:srgbClr val="0C448A"/>
                </a:solidFill>
              </a:rPr>
              <a:t>       Name</a:t>
            </a:r>
            <a:r>
              <a:rPr lang="zh-CN" altLang="en-US" sz="3200" kern="1200" dirty="0">
                <a:solidFill>
                  <a:srgbClr val="0C448A"/>
                </a:solidFill>
                <a:ea typeface="微软雅黑" panose="020B0503020204020204" charset="-122"/>
                <a:cs typeface="+mn-cs"/>
              </a:rPr>
              <a:t>：</a:t>
            </a:r>
            <a:r>
              <a:rPr lang="en-US" altLang="zh-CN" sz="3200" kern="1200" dirty="0">
                <a:solidFill>
                  <a:srgbClr val="0C448A"/>
                </a:solidFill>
                <a:ea typeface="微软雅黑" panose="020B0503020204020204" charset="-122"/>
                <a:cs typeface="+mn-cs"/>
              </a:rPr>
              <a:t>xxx</a:t>
            </a:r>
            <a:r>
              <a:rPr lang="zh-CN" altLang="en-US" sz="3200" kern="1200" dirty="0">
                <a:solidFill>
                  <a:srgbClr val="0C448A"/>
                </a:solidFill>
                <a:ea typeface="微软雅黑" panose="020B0503020204020204" charset="-122"/>
                <a:cs typeface="+mn-cs"/>
              </a:rPr>
              <a:t>          </a:t>
            </a:r>
            <a:r>
              <a:rPr lang="en-US" altLang="zh-CN" sz="2400" dirty="0">
                <a:solidFill>
                  <a:srgbClr val="0C448A"/>
                </a:solidFill>
              </a:rPr>
              <a:t>Institution</a:t>
            </a:r>
            <a:r>
              <a:rPr lang="zh-CN" altLang="en-US" sz="3200" kern="1200" dirty="0">
                <a:solidFill>
                  <a:srgbClr val="0C448A"/>
                </a:solidFill>
                <a:ea typeface="微软雅黑" panose="020B0503020204020204" charset="-122"/>
                <a:cs typeface="+mn-cs"/>
              </a:rPr>
              <a:t>：</a:t>
            </a:r>
            <a:r>
              <a:rPr lang="en-US" altLang="zh-CN" sz="3200" dirty="0">
                <a:solidFill>
                  <a:srgbClr val="0C448A"/>
                </a:solidFill>
                <a:ea typeface="微软雅黑" panose="020B0503020204020204" charset="-122"/>
                <a:sym typeface="+mn-ea"/>
              </a:rPr>
              <a:t>xxxxxx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367020" y="1767205"/>
            <a:ext cx="6320790" cy="2501900"/>
            <a:chOff x="1630" y="2850"/>
            <a:chExt cx="9954" cy="3940"/>
          </a:xfrm>
        </p:grpSpPr>
        <p:sp>
          <p:nvSpPr>
            <p:cNvPr id="17" name="椭圆 16"/>
            <p:cNvSpPr/>
            <p:nvPr/>
          </p:nvSpPr>
          <p:spPr>
            <a:xfrm>
              <a:off x="1630" y="2989"/>
              <a:ext cx="346" cy="346"/>
            </a:xfrm>
            <a:prstGeom prst="ellipse">
              <a:avLst/>
            </a:prstGeom>
            <a:solidFill>
              <a:srgbClr val="094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38" name="Text Placeholder 33"/>
            <p:cNvSpPr txBox="1"/>
            <p:nvPr/>
          </p:nvSpPr>
          <p:spPr>
            <a:xfrm>
              <a:off x="2180" y="2850"/>
              <a:ext cx="4036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200">
                <a:lnSpc>
                  <a:spcPct val="100000"/>
                </a:lnSpc>
                <a:spcBef>
                  <a:spcPct val="20000"/>
                </a:spcBef>
                <a:defRPr sz="3000" b="1">
                  <a:solidFill>
                    <a:srgbClr val="54578E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400" dirty="0"/>
                <a:t>Click here to edit</a:t>
              </a:r>
              <a:endParaRPr lang="zh-CN" altLang="en-US" sz="2400" dirty="0">
                <a:solidFill>
                  <a:srgbClr val="0945A5"/>
                </a:solidFill>
                <a:latin typeface="微软雅黑" panose="020B0503020204020204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7119" y="2989"/>
              <a:ext cx="346" cy="346"/>
            </a:xfrm>
            <a:prstGeom prst="ellipse">
              <a:avLst/>
            </a:prstGeom>
            <a:solidFill>
              <a:srgbClr val="094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" name="Text Placeholder 33"/>
            <p:cNvSpPr txBox="1"/>
            <p:nvPr/>
          </p:nvSpPr>
          <p:spPr>
            <a:xfrm>
              <a:off x="7669" y="2850"/>
              <a:ext cx="3565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200">
                <a:lnSpc>
                  <a:spcPct val="100000"/>
                </a:lnSpc>
                <a:spcBef>
                  <a:spcPct val="20000"/>
                </a:spcBef>
                <a:defRPr sz="3000" b="1">
                  <a:solidFill>
                    <a:srgbClr val="54578E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400" dirty="0"/>
                <a:t>Click here to edit</a:t>
              </a:r>
              <a:endParaRPr lang="zh-CN" altLang="en-US" sz="2400" dirty="0">
                <a:solidFill>
                  <a:srgbClr val="0945A5"/>
                </a:solidFill>
                <a:latin typeface="微软雅黑" panose="020B0503020204020204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630" y="4704"/>
              <a:ext cx="346" cy="346"/>
            </a:xfrm>
            <a:prstGeom prst="ellipse">
              <a:avLst/>
            </a:prstGeom>
            <a:solidFill>
              <a:srgbClr val="094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49" name="Text Placeholder 33"/>
            <p:cNvSpPr txBox="1"/>
            <p:nvPr/>
          </p:nvSpPr>
          <p:spPr>
            <a:xfrm>
              <a:off x="2181" y="4577"/>
              <a:ext cx="3666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200">
                <a:lnSpc>
                  <a:spcPct val="100000"/>
                </a:lnSpc>
                <a:spcBef>
                  <a:spcPct val="20000"/>
                </a:spcBef>
                <a:defRPr sz="3000" b="1">
                  <a:solidFill>
                    <a:srgbClr val="54578E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400" dirty="0"/>
                <a:t>Click here to edit</a:t>
              </a:r>
              <a:endParaRPr lang="zh-CN" altLang="en-US" sz="2400" dirty="0">
                <a:solidFill>
                  <a:srgbClr val="0945A5"/>
                </a:solidFill>
                <a:latin typeface="微软雅黑" panose="020B0503020204020204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7119" y="4704"/>
              <a:ext cx="346" cy="346"/>
            </a:xfrm>
            <a:prstGeom prst="ellipse">
              <a:avLst/>
            </a:prstGeom>
            <a:solidFill>
              <a:srgbClr val="094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3" name="Text Placeholder 33"/>
            <p:cNvSpPr txBox="1"/>
            <p:nvPr/>
          </p:nvSpPr>
          <p:spPr>
            <a:xfrm>
              <a:off x="7669" y="4538"/>
              <a:ext cx="3915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200">
                <a:lnSpc>
                  <a:spcPct val="100000"/>
                </a:lnSpc>
                <a:spcBef>
                  <a:spcPct val="20000"/>
                </a:spcBef>
                <a:defRPr sz="3000" b="1">
                  <a:solidFill>
                    <a:srgbClr val="54578E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400" dirty="0"/>
                <a:t>Click here to add title</a:t>
              </a:r>
              <a:endParaRPr lang="zh-CN" altLang="en-US" sz="2400" dirty="0">
                <a:solidFill>
                  <a:srgbClr val="0945A5"/>
                </a:solidFill>
                <a:latin typeface="微软雅黑" panose="020B0503020204020204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1630" y="6419"/>
              <a:ext cx="346" cy="346"/>
            </a:xfrm>
            <a:prstGeom prst="ellipse">
              <a:avLst/>
            </a:prstGeom>
            <a:solidFill>
              <a:srgbClr val="094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1" name="Text Placeholder 33"/>
            <p:cNvSpPr txBox="1"/>
            <p:nvPr/>
          </p:nvSpPr>
          <p:spPr>
            <a:xfrm>
              <a:off x="2180" y="6305"/>
              <a:ext cx="3667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200">
                <a:lnSpc>
                  <a:spcPct val="100000"/>
                </a:lnSpc>
                <a:spcBef>
                  <a:spcPct val="20000"/>
                </a:spcBef>
                <a:defRPr sz="3000" b="1">
                  <a:solidFill>
                    <a:srgbClr val="54578E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400" dirty="0"/>
                <a:t>Click here to edit</a:t>
              </a:r>
              <a:endParaRPr lang="zh-CN" altLang="en-US" sz="2400" dirty="0">
                <a:solidFill>
                  <a:srgbClr val="0945A5"/>
                </a:solidFill>
                <a:latin typeface="微软雅黑" panose="020B0503020204020204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7119" y="6419"/>
              <a:ext cx="346" cy="346"/>
            </a:xfrm>
            <a:prstGeom prst="ellipse">
              <a:avLst/>
            </a:prstGeom>
            <a:solidFill>
              <a:srgbClr val="094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5" name="Text Placeholder 33"/>
            <p:cNvSpPr txBox="1"/>
            <p:nvPr/>
          </p:nvSpPr>
          <p:spPr>
            <a:xfrm>
              <a:off x="7669" y="6280"/>
              <a:ext cx="3915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200">
                <a:lnSpc>
                  <a:spcPct val="100000"/>
                </a:lnSpc>
                <a:spcBef>
                  <a:spcPct val="20000"/>
                </a:spcBef>
                <a:defRPr sz="3000" b="1">
                  <a:solidFill>
                    <a:srgbClr val="54578E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en-US" altLang="zh-CN" sz="1400" dirty="0"/>
                <a:t>Click here to edit</a:t>
              </a:r>
              <a:endParaRPr lang="zh-CN" altLang="en-US" sz="2400" dirty="0">
                <a:solidFill>
                  <a:srgbClr val="0945A5"/>
                </a:solidFill>
                <a:latin typeface="微软雅黑" panose="020B0503020204020204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1014478" y="2870200"/>
            <a:ext cx="260604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altLang="zh-CN" b="1" dirty="0">
                <a:solidFill>
                  <a:srgbClr val="0945A5"/>
                </a:solidFill>
                <a:latin typeface="+mj-lt"/>
                <a:ea typeface="微软雅黑" panose="020B0503020204020204" charset="-122"/>
                <a:cs typeface="+mn-ea"/>
                <a:sym typeface="汉仪润圆-65简" panose="00020600040101010101" pitchFamily="18" charset="-122"/>
              </a:rPr>
              <a:t>BUSINESS REPORT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4466590" y="1403985"/>
            <a:ext cx="0" cy="348488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1424" y="836712"/>
            <a:ext cx="5040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C448A"/>
                </a:solidFill>
              </a:rPr>
              <a:t>Click here to add title</a:t>
            </a:r>
            <a:endParaRPr lang="zh-CN" altLang="en-US" sz="3200" b="1" dirty="0">
              <a:solidFill>
                <a:srgbClr val="0C448A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424" y="1700808"/>
            <a:ext cx="6768752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0C448A"/>
                </a:solidFill>
              </a:rPr>
              <a:t>Main text / Body text (placeholder text)</a:t>
            </a:r>
            <a:endParaRPr lang="zh-CN" altLang="en-US" dirty="0">
              <a:solidFill>
                <a:srgbClr val="0C448A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545840" y="2735580"/>
            <a:ext cx="5100320" cy="14897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rgbClr val="50372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en-US" altLang="zh-CN" sz="8800" spc="-100" dirty="0">
                <a:solidFill>
                  <a:srgbClr val="0945A5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THANKS !</a:t>
            </a:r>
            <a:endParaRPr lang="zh-CN" altLang="en-US" sz="8800" spc="100" dirty="0">
              <a:solidFill>
                <a:srgbClr val="0945A5"/>
              </a:solidFill>
              <a:uFillTx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I5NWRkZTcwODE2MmNjNzQ5MjZmZjg0M2ZhZjlhMj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1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1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19"/>
  <p:tag name="KSO_WM_TEMPLATE_CATEGORY" val="custom"/>
  <p:tag name="KSO_WM_TEMPLATE_MASTER_TYPE" val="0"/>
  <p:tag name="KSO_WM_TEMPLATE_COLORSEQUENCE" val="1,2,3,1,2,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19"/>
  <p:tag name="KSO_WM_TEMPLATE_CATEGORY" val="custom"/>
  <p:tag name="KSO_WM_SLIDE_INDEX" val="1"/>
  <p:tag name="KSO_WM_SLIDE_ID" val="custom20235919_1"/>
  <p:tag name="KSO_WM_TEMPLATE_MASTER_TYPE" val="0"/>
  <p:tag name="KSO_WM_SLIDE_LAYOUT" val="a_f"/>
  <p:tag name="KSO_WM_SLIDE_LAYOUT_CNT" val="1_2"/>
  <p:tag name="KSO_WM_TEMPLATE_COLORSEQUENCE" val="1,2,3,1,2,3"/>
  <p:tag name="KSO_WM_SPECIAL_SOURCE" val="bdnul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19"/>
  <p:tag name="KSO_WM_TEMPLATE_CATEGORY" val="custom"/>
  <p:tag name="KSO_WM_SLIDE_INDEX" val="7"/>
  <p:tag name="KSO_WM_SLIDE_ID" val="custom20235919_7"/>
  <p:tag name="KSO_WM_TEMPLATE_MASTER_TYPE" val="0"/>
  <p:tag name="KSO_WM_SLIDE_LAYOUT" val="a_e"/>
  <p:tag name="KSO_WM_SLIDE_LAYOUT_CNT" val="1_1"/>
  <p:tag name="KSO_WM_TEMPLATE_COLORSEQUENCE" val="1,2,3,1,2,3"/>
  <p:tag name="KSO_WM_SPECIAL_SOURCE" val="bdnul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5919"/>
  <p:tag name="KSO_WM_TEMPLATE_CATEGORY" val="custom"/>
  <p:tag name="KSO_WM_SLIDE_INDEX" val="4"/>
  <p:tag name="KSO_WM_SLIDE_ID" val="custom20235919_4"/>
  <p:tag name="KSO_WM_TEMPLATE_MASTER_TYPE" val="0"/>
  <p:tag name="KSO_WM_SLIDE_LAYOUT" val="a_l"/>
  <p:tag name="KSO_WM_SLIDE_LAYOUT_CNT" val="1_1"/>
  <p:tag name="KSO_WM_SLIDE_DIAGTYPE" val="l"/>
  <p:tag name="KSO_WM_TEMPLATE_COLORSEQUENCE" val="1,2,3,1,2,3"/>
  <p:tag name="KSO_WM_SPECIAL_SOURCE" val="bdnul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5919"/>
  <p:tag name="KSO_WM_SPECIAL_SOURCE" val="bdnul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5919"/>
  <p:tag name="KSO_WM_SPECIAL_SOURCE" val="bdnul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19"/>
  <p:tag name="KSO_WM_TEMPLATE_CATEGORY" val="custom"/>
  <p:tag name="KSO_WM_SLIDE_INDEX" val="1"/>
  <p:tag name="KSO_WM_SLIDE_ID" val="custom20235919_1"/>
  <p:tag name="KSO_WM_TEMPLATE_MASTER_TYPE" val="0"/>
  <p:tag name="KSO_WM_SLIDE_LAYOUT" val="a_f"/>
  <p:tag name="KSO_WM_SLIDE_LAYOUT_CNT" val="1_2"/>
  <p:tag name="KSO_WM_TEMPLATE_COLORSEQUENCE" val="1,2,3,1,2,3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5923_1*a*1"/>
  <p:tag name="KSO_WM_TEMPLATE_CATEGORY" val="custom"/>
  <p:tag name="KSO_WM_TEMPLATE_INDEX" val="20235923"/>
  <p:tag name="KSO_WM_UNIT_LAYERLEVEL" val="1"/>
  <p:tag name="KSO_WM_TAG_VERSION" val="3.0"/>
  <p:tag name="KSO_WM_BEAUTIFY_FLAG" val=""/>
  <p:tag name="KSO_WM_UNIT_PRESET_TEXT" val="单击此处&#10;添加文档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2024.3.8【NO.09】-几何简约风主题模板">
      <a:dk1>
        <a:srgbClr val="333333"/>
      </a:dk1>
      <a:lt1>
        <a:sysClr val="window" lastClr="FFFFFF"/>
      </a:lt1>
      <a:dk2>
        <a:srgbClr val="001A3A"/>
      </a:dk2>
      <a:lt2>
        <a:srgbClr val="F7FAFF"/>
      </a:lt2>
      <a:accent1>
        <a:srgbClr val="016EFF"/>
      </a:accent1>
      <a:accent2>
        <a:srgbClr val="624AF0"/>
      </a:accent2>
      <a:accent3>
        <a:srgbClr val="9618F4"/>
      </a:accent3>
      <a:accent4>
        <a:srgbClr val="F7219B"/>
      </a:accent4>
      <a:accent5>
        <a:srgbClr val="F02836"/>
      </a:accent5>
      <a:accent6>
        <a:srgbClr val="EE672A"/>
      </a:accent6>
      <a:hlink>
        <a:srgbClr val="0026E5"/>
      </a:hlink>
      <a:folHlink>
        <a:srgbClr val="7E1FAD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93000">
              <a:schemeClr val="accent3"/>
            </a:gs>
            <a:gs pos="52000">
              <a:schemeClr val="accent1"/>
            </a:gs>
          </a:gsLst>
          <a:path path="circle">
            <a:fillToRect r="100000" b="100000"/>
          </a:path>
          <a:tileRect l="-100000" t="-10000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buClrTx/>
          <a:buSzTx/>
          <a:buFontTx/>
          <a:defRPr>
            <a:solidFill>
              <a:schemeClr val="lt1"/>
            </a:solidFill>
            <a:sym typeface="+mn-ea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0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</TotalTime>
  <Words>53</Words>
  <Application>Microsoft Office PowerPoint</Application>
  <PresentationFormat>宽屏</PresentationFormat>
  <Paragraphs>14</Paragraphs>
  <Slides>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等线</vt:lpstr>
      <vt:lpstr>微软雅黑</vt:lpstr>
      <vt:lpstr>汉仪润圆-65简</vt:lpstr>
      <vt:lpstr>Arial</vt:lpstr>
      <vt:lpstr>Microsoft YaHei Bold</vt:lpstr>
      <vt:lpstr>Office 主题​​</vt:lpstr>
      <vt:lpstr>PowerPoint 演示文稿</vt:lpstr>
      <vt:lpstr>Title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单击此处添加文档标题</dc:title>
  <dc:creator>O365</dc:creator>
  <cp:lastModifiedBy>兴 赵</cp:lastModifiedBy>
  <cp:revision>161</cp:revision>
  <dcterms:created xsi:type="dcterms:W3CDTF">2025-08-12T09:22:00Z</dcterms:created>
  <dcterms:modified xsi:type="dcterms:W3CDTF">2025-10-13T10:59:47Z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92BD0B1FF7464DD49A175668C4E6BE79_13</vt:lpwstr>
  </property>
  <property fmtid="{D5CDD505-2E9C-101B-9397-08002B2CF9AE}" pid="3" name="KSOProductBuildVer">
    <vt:lpwstr>2052-12.1.0.22529</vt:lpwstr>
  </property>
</Properties>
</file>