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8722975" cy="33281938"/>
  <p:notesSz cx="6858000" cy="9144000"/>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howGuides="1">
      <p:cViewPr varScale="1">
        <p:scale>
          <a:sx n="25" d="100"/>
          <a:sy n="25" d="100"/>
        </p:scale>
        <p:origin x="3912" y="168"/>
      </p:cViewPr>
      <p:guideLst>
        <p:guide orient="horz" pos="10483"/>
        <p:guide pos="5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2968625"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2968625" rtl="0" eaLnBrk="1" fontAlgn="base" latinLnBrk="0" hangingPunct="1">
              <a:lnSpc>
                <a:spcPct val="100000"/>
              </a:lnSpc>
              <a:spcBef>
                <a:spcPct val="0"/>
              </a:spcBef>
              <a:spcAft>
                <a:spcPct val="0"/>
              </a:spcAft>
              <a:buClrTx/>
              <a:buSzTx/>
              <a:buFontTx/>
              <a:buNone/>
              <a:defRPr/>
            </a:pPr>
            <a:fld id="{042432A2-4AB4-9040-A2E8-48A6067099E4}"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2025/9/30</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2968625"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a:t>‹#›</a:t>
            </a:fld>
            <a:endParaRPr lang="zh-CN" altLang="en-US" sz="120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a:ln>
            <a:solidFill>
              <a:srgbClr val="000000">
                <a:alpha val="100000"/>
              </a:srgbClr>
            </a:solidFill>
            <a:miter lim="800000"/>
          </a:ln>
        </p:spPr>
      </p:sp>
      <p:sp>
        <p:nvSpPr>
          <p:cNvPr id="15362"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1536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a:t>1</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pic>
        <p:nvPicPr>
          <p:cNvPr id="7" name="图片 6" descr="222222222222222"/>
          <p:cNvPicPr>
            <a:picLocks noChangeAspect="1"/>
          </p:cNvPicPr>
          <p:nvPr userDrawn="1"/>
        </p:nvPicPr>
        <p:blipFill>
          <a:blip r:embed="rId2"/>
          <a:stretch>
            <a:fillRect/>
          </a:stretch>
        </p:blipFill>
        <p:spPr>
          <a:xfrm>
            <a:off x="0" y="0"/>
            <a:ext cx="18714720" cy="33277810"/>
          </a:xfrm>
          <a:prstGeom prst="rect">
            <a:avLst/>
          </a:prstGeom>
        </p:spPr>
      </p:pic>
      <p:pic>
        <p:nvPicPr>
          <p:cNvPr id="8" name="图片 7" descr="11111111111111111111-02"/>
          <p:cNvPicPr>
            <a:picLocks noChangeAspect="1"/>
          </p:cNvPicPr>
          <p:nvPr userDrawn="1"/>
        </p:nvPicPr>
        <p:blipFill>
          <a:blip r:embed="rId3"/>
          <a:stretch>
            <a:fillRect/>
          </a:stretch>
        </p:blipFill>
        <p:spPr>
          <a:xfrm>
            <a:off x="-8255" y="-64770"/>
            <a:ext cx="18722975" cy="33337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a:t>单击此处编辑母版标题样式</a:t>
            </a:r>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936625" y="1331913"/>
            <a:ext cx="16849725" cy="5548312"/>
          </a:xfrm>
          <a:prstGeom prst="rect">
            <a:avLst/>
          </a:prstGeom>
          <a:noFill/>
          <a:ln w="9525">
            <a:noFill/>
          </a:ln>
        </p:spPr>
        <p:txBody>
          <a:bodyPr lIns="297134" tIns="148567" rIns="297134" bIns="148567" anchor="ctr" anchorCtr="0"/>
          <a:lstStyle/>
          <a:p>
            <a:pPr lvl="0"/>
            <a:r>
              <a:rPr lang="zh-CN" altLang="en-US"/>
              <a:t>单击此处编辑母版标题样式</a:t>
            </a:r>
          </a:p>
        </p:txBody>
      </p:sp>
      <p:sp>
        <p:nvSpPr>
          <p:cNvPr id="1027"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6B1BDCC2-457A-8441-9822-9B62563455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2025/9/30</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buNone/>
            </a:pPr>
            <a:fld id="{9A0DB2DC-4C9A-4742-B13C-FB6460FD3503}" type="slidenum">
              <a:rPr lang="zh-CN" altLang="en-US">
                <a:latin typeface="Calibri" panose="020F0502020204030204" pitchFamily="34" charset="0"/>
              </a:rPr>
              <a:t>‹#›</a:t>
            </a:fld>
            <a:endParaRPr lang="zh-CN" alt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9"/>
          <p:cNvSpPr/>
          <p:nvPr/>
        </p:nvSpPr>
        <p:spPr>
          <a:xfrm>
            <a:off x="1795463" y="4398963"/>
            <a:ext cx="15130462"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en-US" altLang="zh-CN" sz="4000" b="1">
                <a:latin typeface="Arial" panose="020B0604020202020204" pitchFamily="34" charset="0"/>
                <a:ea typeface="黑体" panose="02010609060101010101" pitchFamily="49" charset="-122"/>
              </a:rPr>
              <a:t>Please use font Arial, size 40 for abstract title.</a:t>
            </a:r>
          </a:p>
          <a:p>
            <a:pPr marL="0" lvl="0" indent="0" algn="ctr" eaLnBrk="1" hangingPunct="1">
              <a:spcBef>
                <a:spcPct val="0"/>
              </a:spcBef>
              <a:buFontTx/>
              <a:buNone/>
            </a:pPr>
            <a:r>
              <a:rPr lang="en-US" altLang="zh-CN" sz="2300">
                <a:ea typeface="黑体" panose="02010609060101010101" pitchFamily="49" charset="-122"/>
              </a:rPr>
              <a:t>Please use font SimSun, size 23 for the names and affiliations of all authors</a:t>
            </a:r>
            <a:r>
              <a:rPr lang="zh-CN" altLang="en-US" sz="2300">
                <a:ea typeface="黑体" panose="02010609060101010101" pitchFamily="49" charset="-122"/>
              </a:rPr>
              <a:t>   </a:t>
            </a:r>
            <a:endParaRPr lang="en-US" altLang="zh-CN" sz="2300">
              <a:ea typeface="黑体" panose="02010609060101010101" pitchFamily="49" charset="-122"/>
            </a:endParaRPr>
          </a:p>
          <a:p>
            <a:pPr marL="0" lvl="0" indent="0" algn="ctr" eaLnBrk="1" hangingPunct="1">
              <a:spcBef>
                <a:spcPct val="0"/>
              </a:spcBef>
              <a:buNone/>
            </a:pPr>
            <a:r>
              <a:rPr lang="en-US" altLang="zh-CN" sz="2300">
                <a:ea typeface="黑体" panose="02010609060101010101" pitchFamily="49" charset="-122"/>
              </a:rPr>
              <a:t>Please use font SimSun, size 23 for the names and affiliations of all authors</a:t>
            </a:r>
          </a:p>
        </p:txBody>
      </p:sp>
      <p:pic>
        <p:nvPicPr>
          <p:cNvPr id="14340" name="图片 14" descr="屏幕剪辑"/>
          <p:cNvPicPr>
            <a:picLocks noChangeAspect="1"/>
          </p:cNvPicPr>
          <p:nvPr/>
        </p:nvPicPr>
        <p:blipFill>
          <a:blip r:embed="rId3"/>
          <a:stretch>
            <a:fillRect/>
          </a:stretch>
        </p:blipFill>
        <p:spPr>
          <a:xfrm>
            <a:off x="10817225" y="7537450"/>
            <a:ext cx="7486650" cy="9258300"/>
          </a:xfrm>
          <a:prstGeom prst="rect">
            <a:avLst/>
          </a:prstGeom>
          <a:noFill/>
          <a:ln w="9525">
            <a:noFill/>
          </a:ln>
        </p:spPr>
      </p:pic>
      <p:sp>
        <p:nvSpPr>
          <p:cNvPr id="14341" name="矩形 15"/>
          <p:cNvSpPr/>
          <p:nvPr/>
        </p:nvSpPr>
        <p:spPr>
          <a:xfrm>
            <a:off x="10817225" y="17780000"/>
            <a:ext cx="7486650" cy="1095311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en-US" altLang="zh-CN" sz="3000" b="1"/>
              <a:t>Conclusions</a:t>
            </a:r>
          </a:p>
          <a:p>
            <a:pPr marL="0" lvl="0" indent="0" eaLnBrk="1" hangingPunct="1">
              <a:spcBef>
                <a:spcPct val="0"/>
              </a:spcBef>
              <a:buNone/>
            </a:pPr>
            <a:r>
              <a:rPr lang="en-US" altLang="zh-CN" sz="32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r>
              <a:rPr lang="en-US" altLang="zh-CN" sz="3200">
                <a:sym typeface="+mn-ea"/>
              </a:rPr>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endParaRPr lang="en-US" altLang="zh-CN" sz="3200"/>
          </a:p>
          <a:p>
            <a:pPr marL="0" lvl="0" indent="0" eaLnBrk="1" hangingPunct="1">
              <a:spcBef>
                <a:spcPct val="0"/>
              </a:spcBef>
              <a:buNone/>
            </a:pPr>
            <a:endParaRPr lang="en-US" altLang="zh-CN" sz="3200"/>
          </a:p>
        </p:txBody>
      </p:sp>
      <p:sp>
        <p:nvSpPr>
          <p:cNvPr id="3" name="圆角矩形 2"/>
          <p:cNvSpPr/>
          <p:nvPr/>
        </p:nvSpPr>
        <p:spPr>
          <a:xfrm>
            <a:off x="2808605" y="3653790"/>
            <a:ext cx="13393420" cy="3049905"/>
          </a:xfrm>
          <a:prstGeom prst="roundRect">
            <a:avLst/>
          </a:prstGeom>
          <a:noFill/>
          <a:ln w="635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TextBox 11"/>
          <p:cNvSpPr txBox="1"/>
          <p:nvPr/>
        </p:nvSpPr>
        <p:spPr>
          <a:xfrm>
            <a:off x="600075" y="7537450"/>
            <a:ext cx="9918700" cy="224948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en-US" altLang="zh-CN" sz="3300" b="1"/>
              <a:t>Purpose</a:t>
            </a:r>
          </a:p>
          <a:p>
            <a:pPr marL="0" lvl="0" indent="0" eaLnBrk="1" hangingPunct="1">
              <a:spcBef>
                <a:spcPct val="0"/>
              </a:spcBef>
              <a:buNone/>
            </a:pPr>
            <a:r>
              <a:rPr lang="en-US" altLang="zh-CN" sz="33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marL="0" lvl="0" indent="0" eaLnBrk="1" hangingPunct="1">
              <a:spcBef>
                <a:spcPct val="0"/>
              </a:spcBef>
              <a:buFontTx/>
              <a:buNone/>
            </a:pPr>
            <a:endParaRPr lang="en-US" altLang="zh-CN" sz="3300"/>
          </a:p>
          <a:p>
            <a:pPr marL="0" lvl="0" indent="0" eaLnBrk="1" hangingPunct="1">
              <a:spcBef>
                <a:spcPct val="0"/>
              </a:spcBef>
              <a:buFontTx/>
              <a:buNone/>
            </a:pPr>
            <a:r>
              <a:rPr lang="en-US" altLang="zh-CN" sz="3300" b="1"/>
              <a:t>Methods</a:t>
            </a:r>
          </a:p>
          <a:p>
            <a:pPr marL="0" lvl="0" indent="0" eaLnBrk="1" hangingPunct="1">
              <a:spcBef>
                <a:spcPct val="0"/>
              </a:spcBef>
              <a:buNone/>
            </a:pPr>
            <a:r>
              <a:rPr lang="en-US" altLang="zh-CN" sz="33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marL="0" lvl="0" indent="0" eaLnBrk="1" hangingPunct="1">
              <a:spcBef>
                <a:spcPct val="0"/>
              </a:spcBef>
              <a:buFontTx/>
              <a:buNone/>
            </a:pPr>
            <a:endParaRPr lang="en-US" altLang="zh-CN" sz="3300"/>
          </a:p>
          <a:p>
            <a:pPr marL="0" lvl="0" indent="0" eaLnBrk="1" hangingPunct="1">
              <a:spcBef>
                <a:spcPct val="0"/>
              </a:spcBef>
              <a:buFontTx/>
              <a:buNone/>
            </a:pPr>
            <a:r>
              <a:rPr lang="en-US" altLang="zh-CN" sz="3300" b="1"/>
              <a:t>Results</a:t>
            </a:r>
          </a:p>
          <a:p>
            <a:pPr marL="0" lvl="0" indent="0" eaLnBrk="1" hangingPunct="1">
              <a:spcBef>
                <a:spcPct val="0"/>
              </a:spcBef>
              <a:buNone/>
            </a:pPr>
            <a:r>
              <a:rPr lang="en-US" altLang="zh-CN" sz="33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a:t>
            </a:r>
            <a:r>
              <a:rPr lang="en-US" altLang="zh-CN" sz="3300">
                <a:sym typeface="+mn-ea"/>
              </a:rPr>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endParaRPr lang="en-US" altLang="zh-CN" sz="3300"/>
          </a:p>
          <a:p>
            <a:pPr marL="0" lvl="0" indent="0" eaLnBrk="1" hangingPunct="1">
              <a:spcBef>
                <a:spcPct val="0"/>
              </a:spcBef>
              <a:buFontTx/>
              <a:buNone/>
            </a:pPr>
            <a:endParaRPr lang="zh-CN" altLang="en-US" sz="3300"/>
          </a:p>
          <a:p>
            <a:pPr marL="0" lvl="0" indent="0" eaLnBrk="1" hangingPunct="1">
              <a:spcBef>
                <a:spcPct val="0"/>
              </a:spcBef>
              <a:buNone/>
            </a:pPr>
            <a:r>
              <a:rPr lang="en-US" altLang="zh-CN" sz="3300">
                <a:sym typeface="+mn-ea"/>
              </a:rPr>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endParaRPr lang="en-US" altLang="zh-CN" sz="3300"/>
          </a:p>
          <a:p>
            <a:pPr marL="0" lvl="0" indent="0" eaLnBrk="1" hangingPunct="1">
              <a:spcBef>
                <a:spcPct val="0"/>
              </a:spcBef>
              <a:buFontTx/>
              <a:buNone/>
            </a:pPr>
            <a:endParaRPr lang="zh-CN" altLang="en-US" sz="3300"/>
          </a:p>
          <a:p>
            <a:pPr marL="0" lvl="0" indent="0" eaLnBrk="1" hangingPunct="1">
              <a:spcBef>
                <a:spcPct val="0"/>
              </a:spcBef>
              <a:buNone/>
            </a:pPr>
            <a:r>
              <a:rPr lang="en-US" altLang="zh-CN" sz="3300"/>
              <a:t> </a:t>
            </a:r>
          </a:p>
          <a:p>
            <a:pPr marL="0" lvl="0" indent="0" eaLnBrk="1" hangingPunct="1">
              <a:spcBef>
                <a:spcPct val="0"/>
              </a:spcBef>
              <a:buFontTx/>
              <a:buNone/>
            </a:pPr>
            <a:endParaRPr lang="zh-CN" altLang="en-US" sz="330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Words>
  <Application>Microsoft Macintosh PowerPoint</Application>
  <PresentationFormat>自定义</PresentationFormat>
  <Paragraphs>18</Paragraphs>
  <Slides>1</Slides>
  <Notes>1</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vt:i4>
      </vt:variant>
    </vt:vector>
  </HeadingPairs>
  <TitlesOfParts>
    <vt:vector size="4" baseType="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Microsoft Office User</cp:lastModifiedBy>
  <cp:revision>34</cp:revision>
  <dcterms:created xsi:type="dcterms:W3CDTF">2012-09-14T09:49:00Z</dcterms:created>
  <dcterms:modified xsi:type="dcterms:W3CDTF">2025-09-30T02:21:52Z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DFF96973207549F0A9F25ABBE69DBBBC_13</vt:lpwstr>
  </property>
  <property fmtid="{D5CDD505-2E9C-101B-9397-08002B2CF9AE}" pid="3" name="KSOProductBuildVer">
    <vt:lpwstr>2052-12.1.0.22529</vt:lpwstr>
  </property>
</Properties>
</file>