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7" r:id="rId4"/>
    <p:sldId id="258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-1272" y="-3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4F63-CCDE-42EF-BD9F-BB6DC695DF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A3F6E-AABB-4E86-B247-015EFCDDC07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04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237740" y="1806575"/>
            <a:ext cx="478282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4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粗黑简" panose="02010600000101010101" charset="-122"/>
                <a:ea typeface="汉仪粗黑简" panose="02010600000101010101" charset="-122"/>
              </a:rPr>
              <a:t>封面页</a:t>
            </a:r>
            <a:endParaRPr lang="zh-CN" altLang="en-US" sz="4400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粗黑简" panose="02010600000101010101" charset="-122"/>
              <a:ea typeface="汉仪粗黑简" panose="0201060000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02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237740" y="1806575"/>
            <a:ext cx="478282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400" i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粗黑简" panose="02010600000101010101" charset="-122"/>
                <a:ea typeface="汉仪粗黑简" panose="02010600000101010101" charset="-122"/>
              </a:rPr>
              <a:t>自选页</a:t>
            </a:r>
            <a:endParaRPr lang="zh-CN" altLang="en-US" sz="4400" i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粗黑简" panose="02010600000101010101" charset="-122"/>
              <a:ea typeface="汉仪粗黑简" panose="0201060000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0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237740" y="1806575"/>
            <a:ext cx="478282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400" i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粗黑简" panose="02010600000101010101" charset="-122"/>
                <a:ea typeface="汉仪粗黑简" panose="02010600000101010101" charset="-122"/>
              </a:rPr>
              <a:t>自选页</a:t>
            </a:r>
            <a:endParaRPr lang="zh-CN" altLang="en-US" sz="4400" i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粗黑简" panose="02010600000101010101" charset="-122"/>
              <a:ea typeface="汉仪粗黑简" panose="0201060000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全屏显示(16:9)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Calibri</vt:lpstr>
      <vt:lpstr>汉仪粗黑简</vt:lpstr>
      <vt:lpstr>Office 主题</vt:lpstr>
      <vt:lpstr>PowerPoint 演示文稿</vt:lpstr>
      <vt:lpstr>PowerPoint 演示文稿</vt:lpstr>
      <vt:lpstr>PowerPoint 演示文稿</vt:lpstr>
    </vt:vector>
  </TitlesOfParts>
  <Company>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ll</dc:creator>
  <cp:lastModifiedBy>Michelle</cp:lastModifiedBy>
  <cp:revision>10</cp:revision>
  <dcterms:created xsi:type="dcterms:W3CDTF">2025-08-11T03:16:00Z</dcterms:created>
  <dcterms:modified xsi:type="dcterms:W3CDTF">2025-08-11T07:40:31Z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CDDA7793D9294BB780F176AEC38B050C_13</vt:lpwstr>
  </property>
  <property fmtid="{D5CDD505-2E9C-101B-9397-08002B2CF9AE}" pid="3" name="KSOProductBuildVer">
    <vt:lpwstr>2052-12.1.0.21541</vt:lpwstr>
  </property>
</Properties>
</file>