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4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84A"/>
    <a:srgbClr val="203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5755"/>
  </p:normalViewPr>
  <p:slideViewPr>
    <p:cSldViewPr snapToGrid="0">
      <p:cViewPr varScale="1">
        <p:scale>
          <a:sx n="105" d="100"/>
          <a:sy n="105" d="100"/>
        </p:scale>
        <p:origin x="6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图形用户界面&#10;&#10;AI 生成的内容可能不正确。">
            <a:extLst>
              <a:ext uri="{FF2B5EF4-FFF2-40B4-BE49-F238E27FC236}">
                <a16:creationId xmlns:a16="http://schemas.microsoft.com/office/drawing/2014/main" id="{273A5EB0-F2CE-0560-87B3-45575D70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9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3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7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19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81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76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5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7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9683B106-7757-656B-E74C-85A3B5001C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7A446-D897-9C90-65DE-9E61ED0B1D1A}"/>
              </a:ext>
            </a:extLst>
          </p:cNvPr>
          <p:cNvSpPr txBox="1"/>
          <p:nvPr/>
        </p:nvSpPr>
        <p:spPr>
          <a:xfrm>
            <a:off x="5400938" y="2197269"/>
            <a:ext cx="1390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4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F2B52-4938-DBA2-A97A-3FB12EF36857}"/>
              </a:ext>
            </a:extLst>
          </p:cNvPr>
          <p:cNvSpPr txBox="1"/>
          <p:nvPr/>
        </p:nvSpPr>
        <p:spPr>
          <a:xfrm>
            <a:off x="4425244" y="3630959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  <a:endParaRPr lang="en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BF06B-77AA-E93B-9DF4-8D2F06BF15DF}"/>
              </a:ext>
            </a:extLst>
          </p:cNvPr>
          <p:cNvSpPr txBox="1"/>
          <p:nvPr/>
        </p:nvSpPr>
        <p:spPr>
          <a:xfrm>
            <a:off x="4425244" y="4223626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单位：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  <a:endParaRPr lang="en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54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42781-4C17-CECE-91BF-48ECA09E7A11}"/>
              </a:ext>
            </a:extLst>
          </p:cNvPr>
          <p:cNvSpPr txBox="1"/>
          <p:nvPr/>
        </p:nvSpPr>
        <p:spPr>
          <a:xfrm>
            <a:off x="427512" y="190004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一般病史</a:t>
            </a:r>
          </a:p>
        </p:txBody>
      </p:sp>
    </p:spTree>
    <p:extLst>
      <p:ext uri="{BB962C8B-B14F-4D97-AF65-F5344CB8AC3E}">
        <p14:creationId xmlns:p14="http://schemas.microsoft.com/office/powerpoint/2010/main" val="95505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3C062-BADB-ABC0-8073-56DF5CECE657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典型影像资料</a:t>
            </a:r>
          </a:p>
        </p:txBody>
      </p:sp>
    </p:spTree>
    <p:extLst>
      <p:ext uri="{BB962C8B-B14F-4D97-AF65-F5344CB8AC3E}">
        <p14:creationId xmlns:p14="http://schemas.microsoft.com/office/powerpoint/2010/main" val="276517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D4421-BB0B-10C4-8BCC-BB90A4093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9FADE-8555-EFB1-4D61-2A21DD6E2FD2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典型影像资料</a:t>
            </a:r>
          </a:p>
        </p:txBody>
      </p:sp>
    </p:spTree>
    <p:extLst>
      <p:ext uri="{BB962C8B-B14F-4D97-AF65-F5344CB8AC3E}">
        <p14:creationId xmlns:p14="http://schemas.microsoft.com/office/powerpoint/2010/main" val="121439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3B1E3-08D9-D1E7-07D3-2F39E5D4C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F89F9-F498-2E50-3845-BDF7EABBF2D9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典型影像资料</a:t>
            </a:r>
          </a:p>
        </p:txBody>
      </p:sp>
    </p:spTree>
    <p:extLst>
      <p:ext uri="{BB962C8B-B14F-4D97-AF65-F5344CB8AC3E}">
        <p14:creationId xmlns:p14="http://schemas.microsoft.com/office/powerpoint/2010/main" val="192544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25FAF-60C6-1547-B25E-4BA204192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52DB8-A5F1-8DB6-684B-10DE9F568B79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典型影像资料</a:t>
            </a:r>
          </a:p>
        </p:txBody>
      </p:sp>
    </p:spTree>
    <p:extLst>
      <p:ext uri="{BB962C8B-B14F-4D97-AF65-F5344CB8AC3E}">
        <p14:creationId xmlns:p14="http://schemas.microsoft.com/office/powerpoint/2010/main" val="367532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C05DA-02AA-83F2-A7B9-6E563B8A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2D36B-B37B-C7D8-8E97-3413FB1F0A23}"/>
              </a:ext>
            </a:extLst>
          </p:cNvPr>
          <p:cNvSpPr txBox="1"/>
          <p:nvPr/>
        </p:nvSpPr>
        <p:spPr>
          <a:xfrm>
            <a:off x="427512" y="190004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手术或病理结果</a:t>
            </a:r>
          </a:p>
        </p:txBody>
      </p:sp>
    </p:spTree>
    <p:extLst>
      <p:ext uri="{BB962C8B-B14F-4D97-AF65-F5344CB8AC3E}">
        <p14:creationId xmlns:p14="http://schemas.microsoft.com/office/powerpoint/2010/main" val="185143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2D60E8-23A6-FC05-4CFC-922ECBEA2212}"/>
              </a:ext>
            </a:extLst>
          </p:cNvPr>
          <p:cNvSpPr txBox="1"/>
          <p:nvPr/>
        </p:nvSpPr>
        <p:spPr>
          <a:xfrm>
            <a:off x="427512" y="190004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讨论</a:t>
            </a:r>
          </a:p>
        </p:txBody>
      </p:sp>
    </p:spTree>
    <p:extLst>
      <p:ext uri="{BB962C8B-B14F-4D97-AF65-F5344CB8AC3E}">
        <p14:creationId xmlns:p14="http://schemas.microsoft.com/office/powerpoint/2010/main" val="22776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14</Words>
  <Application>Microsoft Macintosh PowerPoint</Application>
  <PresentationFormat>宽屏</PresentationFormat>
  <Paragraphs>10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18323</cp:lastModifiedBy>
  <cp:revision>36</cp:revision>
  <dcterms:created xsi:type="dcterms:W3CDTF">2023-09-04T00:07:52Z</dcterms:created>
  <dcterms:modified xsi:type="dcterms:W3CDTF">2025-09-23T07:56:09Z</dcterms:modified>
</cp:coreProperties>
</file>