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84A"/>
    <a:srgbClr val="203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4" autoAdjust="0"/>
    <p:restoredTop sz="95717"/>
  </p:normalViewPr>
  <p:slideViewPr>
    <p:cSldViewPr snapToGrid="0">
      <p:cViewPr varScale="1">
        <p:scale>
          <a:sx n="106" d="100"/>
          <a:sy n="106" d="100"/>
        </p:scale>
        <p:origin x="59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图形用户界面&#10;&#10;AI 生成的内容可能不正确。">
            <a:extLst>
              <a:ext uri="{FF2B5EF4-FFF2-40B4-BE49-F238E27FC236}">
                <a16:creationId xmlns:a16="http://schemas.microsoft.com/office/drawing/2014/main" id="{273A5EB0-F2CE-0560-87B3-45575D708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8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93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435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7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198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81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图形用户界面&#10;&#10;AI 生成的内容可能不正确。">
            <a:extLst>
              <a:ext uri="{FF2B5EF4-FFF2-40B4-BE49-F238E27FC236}">
                <a16:creationId xmlns:a16="http://schemas.microsoft.com/office/drawing/2014/main" id="{72E56C6E-2D95-8355-360B-37E810999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6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56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6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62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52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3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40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79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文本, 应用程序, Word&#10;&#10;AI 生成的内容可能不正确。">
            <a:extLst>
              <a:ext uri="{FF2B5EF4-FFF2-40B4-BE49-F238E27FC236}">
                <a16:creationId xmlns:a16="http://schemas.microsoft.com/office/drawing/2014/main" id="{3822403C-AD10-A6C7-7986-292B5164F12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3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54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5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05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174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0</Words>
  <Application>Microsoft Macintosh PowerPoint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john yx</dc:creator>
  <cp:lastModifiedBy>18323</cp:lastModifiedBy>
  <cp:revision>39</cp:revision>
  <dcterms:created xsi:type="dcterms:W3CDTF">2023-09-04T00:07:52Z</dcterms:created>
  <dcterms:modified xsi:type="dcterms:W3CDTF">2025-10-04T11:28:56Z</dcterms:modified>
</cp:coreProperties>
</file>