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22499638" cy="39600188"/>
  <p:notesSz cx="6858000" cy="9144000"/>
  <p:defaultTextStyle>
    <a:defPPr>
      <a:defRPr lang="zh-CN"/>
    </a:defPPr>
    <a:lvl1pPr algn="l" defTabSz="4160838" rtl="0" eaLnBrk="0" fontAlgn="base" hangingPunct="0">
      <a:spcBef>
        <a:spcPct val="0"/>
      </a:spcBef>
      <a:spcAft>
        <a:spcPct val="0"/>
      </a:spcAft>
      <a:defRPr sz="8100" kern="1200">
        <a:solidFill>
          <a:schemeClr val="tx1"/>
        </a:solidFill>
        <a:latin typeface="Calibri" panose="020F0502020204030204" pitchFamily="34" charset="0"/>
        <a:ea typeface="宋体" panose="02010600030101010101" pitchFamily="2" charset="-122"/>
        <a:cs typeface="+mn-cs"/>
      </a:defRPr>
    </a:lvl1pPr>
    <a:lvl2pPr marL="2079625" indent="-1022350" algn="l" defTabSz="4160838" rtl="0" eaLnBrk="0" fontAlgn="base" hangingPunct="0">
      <a:spcBef>
        <a:spcPct val="0"/>
      </a:spcBef>
      <a:spcAft>
        <a:spcPct val="0"/>
      </a:spcAft>
      <a:defRPr sz="8100" kern="1200">
        <a:solidFill>
          <a:schemeClr val="tx1"/>
        </a:solidFill>
        <a:latin typeface="Calibri" panose="020F0502020204030204" pitchFamily="34" charset="0"/>
        <a:ea typeface="宋体" panose="02010600030101010101" pitchFamily="2" charset="-122"/>
        <a:cs typeface="+mn-cs"/>
      </a:defRPr>
    </a:lvl2pPr>
    <a:lvl3pPr marL="4160838" indent="-2046288" algn="l" defTabSz="4160838" rtl="0" eaLnBrk="0" fontAlgn="base" hangingPunct="0">
      <a:spcBef>
        <a:spcPct val="0"/>
      </a:spcBef>
      <a:spcAft>
        <a:spcPct val="0"/>
      </a:spcAft>
      <a:defRPr sz="8100" kern="1200">
        <a:solidFill>
          <a:schemeClr val="tx1"/>
        </a:solidFill>
        <a:latin typeface="Calibri" panose="020F0502020204030204" pitchFamily="34" charset="0"/>
        <a:ea typeface="宋体" panose="02010600030101010101" pitchFamily="2" charset="-122"/>
        <a:cs typeface="+mn-cs"/>
      </a:defRPr>
    </a:lvl3pPr>
    <a:lvl4pPr marL="6243638" indent="-3071813" algn="l" defTabSz="4160838" rtl="0" eaLnBrk="0" fontAlgn="base" hangingPunct="0">
      <a:spcBef>
        <a:spcPct val="0"/>
      </a:spcBef>
      <a:spcAft>
        <a:spcPct val="0"/>
      </a:spcAft>
      <a:defRPr sz="8100" kern="1200">
        <a:solidFill>
          <a:schemeClr val="tx1"/>
        </a:solidFill>
        <a:latin typeface="Calibri" panose="020F0502020204030204" pitchFamily="34" charset="0"/>
        <a:ea typeface="宋体" panose="02010600030101010101" pitchFamily="2" charset="-122"/>
        <a:cs typeface="+mn-cs"/>
      </a:defRPr>
    </a:lvl4pPr>
    <a:lvl5pPr marL="8323263" indent="-4095750" algn="l" defTabSz="4160838" rtl="0" eaLnBrk="0" fontAlgn="base" hangingPunct="0">
      <a:spcBef>
        <a:spcPct val="0"/>
      </a:spcBef>
      <a:spcAft>
        <a:spcPct val="0"/>
      </a:spcAft>
      <a:defRPr sz="8100"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sz="8100"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sz="8100"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sz="8100"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sz="8100"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2473">
          <p15:clr>
            <a:srgbClr val="A4A3A4"/>
          </p15:clr>
        </p15:guide>
        <p15:guide id="2" pos="70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3789" autoAdjust="0"/>
  </p:normalViewPr>
  <p:slideViewPr>
    <p:cSldViewPr>
      <p:cViewPr>
        <p:scale>
          <a:sx n="40" d="100"/>
          <a:sy n="40" d="100"/>
        </p:scale>
        <p:origin x="2088" y="144"/>
      </p:cViewPr>
      <p:guideLst>
        <p:guide orient="horz" pos="12473"/>
        <p:guide pos="7088"/>
      </p:guideLst>
    </p:cSldViewPr>
  </p:slideViewPr>
  <p:notesTextViewPr>
    <p:cViewPr>
      <p:scale>
        <a:sx n="1" d="1"/>
        <a:sy n="1" d="1"/>
      </p:scale>
      <p:origin x="0" y="0"/>
    </p:cViewPr>
  </p:notesTextViewPr>
  <p:notesViewPr>
    <p:cSldViewPr>
      <p:cViewPr varScale="1">
        <p:scale>
          <a:sx n="83" d="100"/>
          <a:sy n="83" d="100"/>
        </p:scale>
        <p:origin x="399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C3FA152E-99E4-3B76-891C-1363AFCB6A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defTabSz="4161122">
              <a:defRPr sz="1200"/>
            </a:lvl1pPr>
          </a:lstStyle>
          <a:p>
            <a:pPr>
              <a:defRPr/>
            </a:pPr>
            <a:endParaRPr lang="zh-CN" altLang="en-US"/>
          </a:p>
        </p:txBody>
      </p:sp>
      <p:sp>
        <p:nvSpPr>
          <p:cNvPr id="4" name="页脚占位符 3">
            <a:extLst>
              <a:ext uri="{FF2B5EF4-FFF2-40B4-BE49-F238E27FC236}">
                <a16:creationId xmlns:a16="http://schemas.microsoft.com/office/drawing/2014/main" id="{03FDFB5A-93AC-5AF1-4854-A2BACC1D42F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defTabSz="4161122">
              <a:defRPr sz="1200"/>
            </a:lvl1pPr>
          </a:lstStyle>
          <a:p>
            <a:pPr>
              <a:defRPr/>
            </a:pPr>
            <a:endParaRPr lang="zh-CN" altLang="en-US"/>
          </a:p>
        </p:txBody>
      </p:sp>
      <p:sp>
        <p:nvSpPr>
          <p:cNvPr id="5" name="灯片编号占位符 4">
            <a:extLst>
              <a:ext uri="{FF2B5EF4-FFF2-40B4-BE49-F238E27FC236}">
                <a16:creationId xmlns:a16="http://schemas.microsoft.com/office/drawing/2014/main" id="{E8FFA671-34B1-3903-D113-5F6C41006150}"/>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A217FD2-08AE-E043-A2E5-0BFFD9276CFB}" type="slidenum">
              <a:rPr lang="zh-CN" altLang="en-US"/>
              <a:pPr/>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2BEE16FD-0612-9DD4-5B7D-2090B3E546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defTabSz="4161122">
              <a:defRPr kumimoji="1" sz="1200"/>
            </a:lvl1pPr>
          </a:lstStyle>
          <a:p>
            <a:pPr>
              <a:defRPr/>
            </a:pPr>
            <a:endParaRPr lang="zh-CN" altLang="en-US"/>
          </a:p>
        </p:txBody>
      </p:sp>
      <p:sp>
        <p:nvSpPr>
          <p:cNvPr id="3" name="日期占位符 2">
            <a:extLst>
              <a:ext uri="{FF2B5EF4-FFF2-40B4-BE49-F238E27FC236}">
                <a16:creationId xmlns:a16="http://schemas.microsoft.com/office/drawing/2014/main" id="{B720C752-1A21-2B44-3A8F-3A7AA1AD084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defTabSz="4161122">
              <a:defRPr kumimoji="1" sz="1200"/>
            </a:lvl1pPr>
          </a:lstStyle>
          <a:p>
            <a:pPr>
              <a:defRPr/>
            </a:pPr>
            <a:fld id="{DF064965-343C-C04A-8E98-50216465C36D}" type="datetimeFigureOut">
              <a:rPr lang="zh-CN" altLang="en-US"/>
              <a:pPr>
                <a:defRPr/>
              </a:pPr>
              <a:t>2025/9/23</a:t>
            </a:fld>
            <a:endParaRPr lang="zh-CN" altLang="en-US"/>
          </a:p>
        </p:txBody>
      </p:sp>
      <p:sp>
        <p:nvSpPr>
          <p:cNvPr id="4" name="幻灯片图像占位符 3">
            <a:extLst>
              <a:ext uri="{FF2B5EF4-FFF2-40B4-BE49-F238E27FC236}">
                <a16:creationId xmlns:a16="http://schemas.microsoft.com/office/drawing/2014/main" id="{0752E84C-3A96-4AEB-ED41-B57E079D3892}"/>
              </a:ext>
            </a:extLst>
          </p:cNvPr>
          <p:cNvSpPr>
            <a:spLocks noGrp="1" noRot="1" noChangeAspect="1"/>
          </p:cNvSpPr>
          <p:nvPr>
            <p:ph type="sldImg" idx="2"/>
          </p:nvPr>
        </p:nvSpPr>
        <p:spPr>
          <a:xfrm>
            <a:off x="2552700" y="1143000"/>
            <a:ext cx="17526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DBA7B9D4-505B-4FA8-C059-39EBE58A8888}"/>
              </a:ext>
            </a:extLst>
          </p:cNvPr>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a:extLst>
              <a:ext uri="{FF2B5EF4-FFF2-40B4-BE49-F238E27FC236}">
                <a16:creationId xmlns:a16="http://schemas.microsoft.com/office/drawing/2014/main" id="{87E3241E-6052-6537-B52F-3CFF0CB4F852}"/>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4161122">
              <a:defRPr kumimoji="1" sz="1200"/>
            </a:lvl1pPr>
          </a:lstStyle>
          <a:p>
            <a:pPr>
              <a:defRPr/>
            </a:pPr>
            <a:endParaRPr lang="zh-CN" altLang="en-US"/>
          </a:p>
        </p:txBody>
      </p:sp>
      <p:sp>
        <p:nvSpPr>
          <p:cNvPr id="7" name="灯片编号占位符 6">
            <a:extLst>
              <a:ext uri="{FF2B5EF4-FFF2-40B4-BE49-F238E27FC236}">
                <a16:creationId xmlns:a16="http://schemas.microsoft.com/office/drawing/2014/main" id="{AF4064FF-91F6-162A-5204-F144229958C2}"/>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kumimoji="1" sz="1200"/>
            </a:lvl1pPr>
          </a:lstStyle>
          <a:p>
            <a:fld id="{C6DA4C58-43A2-D244-AF0E-CCD23EDC391C}" type="slidenum">
              <a:rPr lang="zh-CN" altLang="en-US"/>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39763" algn="l" rtl="0" eaLnBrk="0" fontAlgn="base" hangingPunct="0">
      <a:spcBef>
        <a:spcPct val="30000"/>
      </a:spcBef>
      <a:spcAft>
        <a:spcPct val="0"/>
      </a:spcAft>
      <a:defRPr sz="1600" kern="1200">
        <a:solidFill>
          <a:schemeClr val="tx1"/>
        </a:solidFill>
        <a:latin typeface="+mn-lt"/>
        <a:ea typeface="+mn-ea"/>
        <a:cs typeface="+mn-cs"/>
      </a:defRPr>
    </a:lvl2pPr>
    <a:lvl3pPr marL="1281113" algn="l" rtl="0" eaLnBrk="0" fontAlgn="base" hangingPunct="0">
      <a:spcBef>
        <a:spcPct val="30000"/>
      </a:spcBef>
      <a:spcAft>
        <a:spcPct val="0"/>
      </a:spcAft>
      <a:defRPr sz="1600" kern="1200">
        <a:solidFill>
          <a:schemeClr val="tx1"/>
        </a:solidFill>
        <a:latin typeface="+mn-lt"/>
        <a:ea typeface="+mn-ea"/>
        <a:cs typeface="+mn-cs"/>
      </a:defRPr>
    </a:lvl3pPr>
    <a:lvl4pPr marL="1922463" algn="l" rtl="0" eaLnBrk="0" fontAlgn="base" hangingPunct="0">
      <a:spcBef>
        <a:spcPct val="30000"/>
      </a:spcBef>
      <a:spcAft>
        <a:spcPct val="0"/>
      </a:spcAft>
      <a:defRPr sz="1600" kern="1200">
        <a:solidFill>
          <a:schemeClr val="tx1"/>
        </a:solidFill>
        <a:latin typeface="+mn-lt"/>
        <a:ea typeface="+mn-ea"/>
        <a:cs typeface="+mn-cs"/>
      </a:defRPr>
    </a:lvl4pPr>
    <a:lvl5pPr marL="2562225" algn="l" rtl="0" eaLnBrk="0" fontAlgn="base" hangingPunct="0">
      <a:spcBef>
        <a:spcPct val="30000"/>
      </a:spcBef>
      <a:spcAft>
        <a:spcPct val="0"/>
      </a:spcAft>
      <a:defRPr sz="1600" kern="1200">
        <a:solidFill>
          <a:schemeClr val="tx1"/>
        </a:solidFill>
        <a:latin typeface="+mn-lt"/>
        <a:ea typeface="+mn-ea"/>
        <a:cs typeface="+mn-cs"/>
      </a:defRPr>
    </a:lvl5pPr>
    <a:lvl6pPr marL="3204286" algn="l" defTabSz="1281714" rtl="0" eaLnBrk="1" latinLnBrk="0" hangingPunct="1">
      <a:defRPr sz="1682" kern="1200">
        <a:solidFill>
          <a:schemeClr val="tx1"/>
        </a:solidFill>
        <a:latin typeface="+mn-lt"/>
        <a:ea typeface="+mn-ea"/>
        <a:cs typeface="+mn-cs"/>
      </a:defRPr>
    </a:lvl6pPr>
    <a:lvl7pPr marL="3845143" algn="l" defTabSz="1281714" rtl="0" eaLnBrk="1" latinLnBrk="0" hangingPunct="1">
      <a:defRPr sz="1682" kern="1200">
        <a:solidFill>
          <a:schemeClr val="tx1"/>
        </a:solidFill>
        <a:latin typeface="+mn-lt"/>
        <a:ea typeface="+mn-ea"/>
        <a:cs typeface="+mn-cs"/>
      </a:defRPr>
    </a:lvl7pPr>
    <a:lvl8pPr marL="4486001" algn="l" defTabSz="1281714" rtl="0" eaLnBrk="1" latinLnBrk="0" hangingPunct="1">
      <a:defRPr sz="1682" kern="1200">
        <a:solidFill>
          <a:schemeClr val="tx1"/>
        </a:solidFill>
        <a:latin typeface="+mn-lt"/>
        <a:ea typeface="+mn-ea"/>
        <a:cs typeface="+mn-cs"/>
      </a:defRPr>
    </a:lvl8pPr>
    <a:lvl9pPr marL="5126858" algn="l" defTabSz="1281714" rtl="0" eaLnBrk="1" latinLnBrk="0" hangingPunct="1">
      <a:defRPr sz="168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幻灯片图像占位符 1">
            <a:extLst>
              <a:ext uri="{FF2B5EF4-FFF2-40B4-BE49-F238E27FC236}">
                <a16:creationId xmlns:a16="http://schemas.microsoft.com/office/drawing/2014/main" id="{307BBEC3-4DE2-9364-DE30-28981032F0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备注占位符 2">
            <a:extLst>
              <a:ext uri="{FF2B5EF4-FFF2-40B4-BE49-F238E27FC236}">
                <a16:creationId xmlns:a16="http://schemas.microsoft.com/office/drawing/2014/main" id="{8568B2F4-CBA8-4180-0FC5-D9D759970144}"/>
              </a:ext>
            </a:extLst>
          </p:cNvPr>
          <p:cNvSpPr>
            <a:spLocks noGrp="1" noChangeArrowheads="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endParaRPr kumimoji="1" lang="zh-CN" altLang="en-US" sz="1682" dirty="0"/>
          </a:p>
        </p:txBody>
      </p:sp>
      <p:sp>
        <p:nvSpPr>
          <p:cNvPr id="5124" name="灯片编号占位符 3">
            <a:extLst>
              <a:ext uri="{FF2B5EF4-FFF2-40B4-BE49-F238E27FC236}">
                <a16:creationId xmlns:a16="http://schemas.microsoft.com/office/drawing/2014/main" id="{CF83FEB2-D145-11F3-93B1-BF75ED0F689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AEB8BF8-DCF4-5448-896C-B144ADE21906}" type="slidenum">
              <a:rPr lang="zh-CN" altLang="en-US"/>
              <a:pPr/>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87475" y="12301729"/>
            <a:ext cx="19124693" cy="8488374"/>
          </a:xfrm>
        </p:spPr>
        <p:txBody>
          <a:bodyPr/>
          <a:lstStyle/>
          <a:p>
            <a:r>
              <a:rPr lang="zh-CN" altLang="en-US"/>
              <a:t>单击此处编辑母版标题样式</a:t>
            </a:r>
          </a:p>
        </p:txBody>
      </p:sp>
      <p:sp>
        <p:nvSpPr>
          <p:cNvPr id="3" name="副标题 2"/>
          <p:cNvSpPr>
            <a:spLocks noGrp="1"/>
          </p:cNvSpPr>
          <p:nvPr>
            <p:ph type="subTitle" idx="1"/>
          </p:nvPr>
        </p:nvSpPr>
        <p:spPr>
          <a:xfrm>
            <a:off x="3374947" y="22440108"/>
            <a:ext cx="15749747" cy="10120046"/>
          </a:xfrm>
        </p:spPr>
        <p:txBody>
          <a:bodyPr/>
          <a:lstStyle>
            <a:lvl1pPr marL="0" indent="0" algn="ctr">
              <a:buNone/>
              <a:defRPr>
                <a:solidFill>
                  <a:schemeClr val="tx1">
                    <a:tint val="75000"/>
                  </a:schemeClr>
                </a:solidFill>
              </a:defRPr>
            </a:lvl1pPr>
            <a:lvl2pPr marL="1167293" indent="0" algn="ctr">
              <a:buNone/>
              <a:defRPr>
                <a:solidFill>
                  <a:schemeClr val="tx1">
                    <a:tint val="75000"/>
                  </a:schemeClr>
                </a:solidFill>
              </a:defRPr>
            </a:lvl2pPr>
            <a:lvl3pPr marL="2334586" indent="0" algn="ctr">
              <a:buNone/>
              <a:defRPr>
                <a:solidFill>
                  <a:schemeClr val="tx1">
                    <a:tint val="75000"/>
                  </a:schemeClr>
                </a:solidFill>
              </a:defRPr>
            </a:lvl3pPr>
            <a:lvl4pPr marL="3501878" indent="0" algn="ctr">
              <a:buNone/>
              <a:defRPr>
                <a:solidFill>
                  <a:schemeClr val="tx1">
                    <a:tint val="75000"/>
                  </a:schemeClr>
                </a:solidFill>
              </a:defRPr>
            </a:lvl4pPr>
            <a:lvl5pPr marL="4669172" indent="0" algn="ctr">
              <a:buNone/>
              <a:defRPr>
                <a:solidFill>
                  <a:schemeClr val="tx1">
                    <a:tint val="75000"/>
                  </a:schemeClr>
                </a:solidFill>
              </a:defRPr>
            </a:lvl5pPr>
            <a:lvl6pPr marL="5836465" indent="0" algn="ctr">
              <a:buNone/>
              <a:defRPr>
                <a:solidFill>
                  <a:schemeClr val="tx1">
                    <a:tint val="75000"/>
                  </a:schemeClr>
                </a:solidFill>
              </a:defRPr>
            </a:lvl6pPr>
            <a:lvl7pPr marL="7003757" indent="0" algn="ctr">
              <a:buNone/>
              <a:defRPr>
                <a:solidFill>
                  <a:schemeClr val="tx1">
                    <a:tint val="75000"/>
                  </a:schemeClr>
                </a:solidFill>
              </a:defRPr>
            </a:lvl7pPr>
            <a:lvl8pPr marL="8171051" indent="0" algn="ctr">
              <a:buNone/>
              <a:defRPr>
                <a:solidFill>
                  <a:schemeClr val="tx1">
                    <a:tint val="75000"/>
                  </a:schemeClr>
                </a:solidFill>
              </a:defRPr>
            </a:lvl8pPr>
            <a:lvl9pPr marL="9338343"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603121E5-A372-0695-C337-906A2897C17F}"/>
              </a:ext>
            </a:extLst>
          </p:cNvPr>
          <p:cNvSpPr>
            <a:spLocks noGrp="1"/>
          </p:cNvSpPr>
          <p:nvPr>
            <p:ph type="dt" sz="half" idx="10"/>
          </p:nvPr>
        </p:nvSpPr>
        <p:spPr/>
        <p:txBody>
          <a:bodyPr/>
          <a:lstStyle>
            <a:lvl1pPr>
              <a:defRPr/>
            </a:lvl1pPr>
          </a:lstStyle>
          <a:p>
            <a:pPr>
              <a:defRPr/>
            </a:pPr>
            <a:fld id="{6149B609-7326-CE4E-A607-5E9A46C61753}"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8C2EEE2D-FF02-CE86-71A6-E316E56400A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083E334-3E19-03D6-6797-7B4420640BFF}"/>
              </a:ext>
            </a:extLst>
          </p:cNvPr>
          <p:cNvSpPr>
            <a:spLocks noGrp="1"/>
          </p:cNvSpPr>
          <p:nvPr>
            <p:ph type="sldNum" sz="quarter" idx="12"/>
          </p:nvPr>
        </p:nvSpPr>
        <p:spPr/>
        <p:txBody>
          <a:bodyPr/>
          <a:lstStyle>
            <a:lvl1pPr>
              <a:defRPr/>
            </a:lvl1pPr>
          </a:lstStyle>
          <a:p>
            <a:fld id="{DF5BE8C8-ECDA-C545-8E30-3DE8664A2FA8}" type="slidenum">
              <a:rPr lang="zh-CN" altLang="en-US"/>
              <a:pPr/>
              <a:t>‹#›</a:t>
            </a:fld>
            <a:endParaRPr lang="zh-CN" altLang="en-US"/>
          </a:p>
        </p:txBody>
      </p:sp>
    </p:spTree>
    <p:extLst>
      <p:ext uri="{BB962C8B-B14F-4D97-AF65-F5344CB8AC3E}">
        <p14:creationId xmlns:p14="http://schemas.microsoft.com/office/powerpoint/2010/main" val="1961211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A59109-13E9-C43C-63B3-C7C93B3263AD}"/>
              </a:ext>
            </a:extLst>
          </p:cNvPr>
          <p:cNvSpPr>
            <a:spLocks noGrp="1"/>
          </p:cNvSpPr>
          <p:nvPr>
            <p:ph type="dt" sz="half" idx="10"/>
          </p:nvPr>
        </p:nvSpPr>
        <p:spPr/>
        <p:txBody>
          <a:bodyPr/>
          <a:lstStyle>
            <a:lvl1pPr>
              <a:defRPr/>
            </a:lvl1pPr>
          </a:lstStyle>
          <a:p>
            <a:pPr>
              <a:defRPr/>
            </a:pPr>
            <a:fld id="{6DCC83F6-2AC9-1040-94CE-FF39E82698C9}"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8C0A0D63-C56B-BF50-1227-455081084CB0}"/>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0B9D471-069F-E473-4AF2-5137ADAE05D1}"/>
              </a:ext>
            </a:extLst>
          </p:cNvPr>
          <p:cNvSpPr>
            <a:spLocks noGrp="1"/>
          </p:cNvSpPr>
          <p:nvPr>
            <p:ph type="sldNum" sz="quarter" idx="12"/>
          </p:nvPr>
        </p:nvSpPr>
        <p:spPr/>
        <p:txBody>
          <a:bodyPr/>
          <a:lstStyle>
            <a:lvl1pPr>
              <a:defRPr/>
            </a:lvl1pPr>
          </a:lstStyle>
          <a:p>
            <a:fld id="{44366FD6-DC7C-FD44-904C-F7172108854D}" type="slidenum">
              <a:rPr lang="zh-CN" altLang="en-US"/>
              <a:pPr/>
              <a:t>‹#›</a:t>
            </a:fld>
            <a:endParaRPr lang="zh-CN" altLang="en-US"/>
          </a:p>
        </p:txBody>
      </p:sp>
    </p:spTree>
    <p:extLst>
      <p:ext uri="{BB962C8B-B14F-4D97-AF65-F5344CB8AC3E}">
        <p14:creationId xmlns:p14="http://schemas.microsoft.com/office/powerpoint/2010/main" val="1250814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4472264" y="4115859"/>
            <a:ext cx="7593628" cy="8774375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687472" y="4115859"/>
            <a:ext cx="22409798" cy="8774375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AB66E6C-3368-4A45-BA7A-2EBE10FCAF26}"/>
              </a:ext>
            </a:extLst>
          </p:cNvPr>
          <p:cNvSpPr>
            <a:spLocks noGrp="1"/>
          </p:cNvSpPr>
          <p:nvPr>
            <p:ph type="dt" sz="half" idx="10"/>
          </p:nvPr>
        </p:nvSpPr>
        <p:spPr/>
        <p:txBody>
          <a:bodyPr/>
          <a:lstStyle>
            <a:lvl1pPr>
              <a:defRPr/>
            </a:lvl1pPr>
          </a:lstStyle>
          <a:p>
            <a:pPr>
              <a:defRPr/>
            </a:pPr>
            <a:fld id="{F3211A4B-8CDC-3043-BBF6-D3270442ACE2}"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FB1CCB31-D55F-9E2E-2B97-CE6ABB357B3C}"/>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799DC64E-A076-552A-687E-46D2CD314DB8}"/>
              </a:ext>
            </a:extLst>
          </p:cNvPr>
          <p:cNvSpPr>
            <a:spLocks noGrp="1"/>
          </p:cNvSpPr>
          <p:nvPr>
            <p:ph type="sldNum" sz="quarter" idx="12"/>
          </p:nvPr>
        </p:nvSpPr>
        <p:spPr/>
        <p:txBody>
          <a:bodyPr/>
          <a:lstStyle>
            <a:lvl1pPr>
              <a:defRPr/>
            </a:lvl1pPr>
          </a:lstStyle>
          <a:p>
            <a:fld id="{9BBD2A90-4B9C-624A-A8F4-59AA0147F0C5}" type="slidenum">
              <a:rPr lang="zh-CN" altLang="en-US"/>
              <a:pPr/>
              <a:t>‹#›</a:t>
            </a:fld>
            <a:endParaRPr lang="zh-CN" altLang="en-US"/>
          </a:p>
        </p:txBody>
      </p:sp>
    </p:spTree>
    <p:extLst>
      <p:ext uri="{BB962C8B-B14F-4D97-AF65-F5344CB8AC3E}">
        <p14:creationId xmlns:p14="http://schemas.microsoft.com/office/powerpoint/2010/main" val="3005163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841863F-FBBE-1B66-A8FA-20DB4E073537}"/>
              </a:ext>
            </a:extLst>
          </p:cNvPr>
          <p:cNvSpPr>
            <a:spLocks noGrp="1"/>
          </p:cNvSpPr>
          <p:nvPr>
            <p:ph type="dt" sz="half" idx="10"/>
          </p:nvPr>
        </p:nvSpPr>
        <p:spPr/>
        <p:txBody>
          <a:bodyPr/>
          <a:lstStyle>
            <a:lvl1pPr>
              <a:defRPr/>
            </a:lvl1pPr>
          </a:lstStyle>
          <a:p>
            <a:pPr>
              <a:defRPr/>
            </a:pPr>
            <a:fld id="{FAC35A03-B2A1-A640-BBA3-69FA7F945C07}"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881FD3F3-F1E6-0F14-A3E0-2D33257DCE6A}"/>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DAF45C7A-89C3-FB08-F415-95EE6B163B3A}"/>
              </a:ext>
            </a:extLst>
          </p:cNvPr>
          <p:cNvSpPr>
            <a:spLocks noGrp="1"/>
          </p:cNvSpPr>
          <p:nvPr>
            <p:ph type="sldNum" sz="quarter" idx="12"/>
          </p:nvPr>
        </p:nvSpPr>
        <p:spPr/>
        <p:txBody>
          <a:bodyPr/>
          <a:lstStyle>
            <a:lvl1pPr>
              <a:defRPr/>
            </a:lvl1pPr>
          </a:lstStyle>
          <a:p>
            <a:fld id="{2043810B-430B-F44B-840F-99CD52D70E6A}" type="slidenum">
              <a:rPr lang="zh-CN" altLang="en-US"/>
              <a:pPr/>
              <a:t>‹#›</a:t>
            </a:fld>
            <a:endParaRPr lang="zh-CN" altLang="en-US"/>
          </a:p>
        </p:txBody>
      </p:sp>
    </p:spTree>
    <p:extLst>
      <p:ext uri="{BB962C8B-B14F-4D97-AF65-F5344CB8AC3E}">
        <p14:creationId xmlns:p14="http://schemas.microsoft.com/office/powerpoint/2010/main" val="408029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777319" y="25446793"/>
            <a:ext cx="19124693" cy="7865038"/>
          </a:xfrm>
        </p:spPr>
        <p:txBody>
          <a:bodyPr anchor="t"/>
          <a:lstStyle>
            <a:lvl1pPr algn="l">
              <a:defRPr sz="10214" b="1" cap="all"/>
            </a:lvl1pPr>
          </a:lstStyle>
          <a:p>
            <a:r>
              <a:rPr lang="zh-CN" altLang="en-US"/>
              <a:t>单击此处编辑母版标题样式</a:t>
            </a:r>
          </a:p>
        </p:txBody>
      </p:sp>
      <p:sp>
        <p:nvSpPr>
          <p:cNvPr id="3" name="文本占位符 2"/>
          <p:cNvSpPr>
            <a:spLocks noGrp="1"/>
          </p:cNvSpPr>
          <p:nvPr>
            <p:ph type="body" idx="1"/>
          </p:nvPr>
        </p:nvSpPr>
        <p:spPr>
          <a:xfrm>
            <a:off x="1777319" y="16784252"/>
            <a:ext cx="19124693" cy="8662538"/>
          </a:xfrm>
        </p:spPr>
        <p:txBody>
          <a:bodyPr anchor="b"/>
          <a:lstStyle>
            <a:lvl1pPr marL="0" indent="0">
              <a:buNone/>
              <a:defRPr sz="5107">
                <a:solidFill>
                  <a:schemeClr val="tx1">
                    <a:tint val="75000"/>
                  </a:schemeClr>
                </a:solidFill>
              </a:defRPr>
            </a:lvl1pPr>
            <a:lvl2pPr marL="1167293" indent="0">
              <a:buNone/>
              <a:defRPr sz="4557">
                <a:solidFill>
                  <a:schemeClr val="tx1">
                    <a:tint val="75000"/>
                  </a:schemeClr>
                </a:solidFill>
              </a:defRPr>
            </a:lvl2pPr>
            <a:lvl3pPr marL="2334586" indent="0">
              <a:buNone/>
              <a:defRPr sz="4164">
                <a:solidFill>
                  <a:schemeClr val="tx1">
                    <a:tint val="75000"/>
                  </a:schemeClr>
                </a:solidFill>
              </a:defRPr>
            </a:lvl3pPr>
            <a:lvl4pPr marL="3501878" indent="0">
              <a:buNone/>
              <a:defRPr sz="3614">
                <a:solidFill>
                  <a:schemeClr val="tx1">
                    <a:tint val="75000"/>
                  </a:schemeClr>
                </a:solidFill>
              </a:defRPr>
            </a:lvl4pPr>
            <a:lvl5pPr marL="4669172" indent="0">
              <a:buNone/>
              <a:defRPr sz="3614">
                <a:solidFill>
                  <a:schemeClr val="tx1">
                    <a:tint val="75000"/>
                  </a:schemeClr>
                </a:solidFill>
              </a:defRPr>
            </a:lvl5pPr>
            <a:lvl6pPr marL="5836465" indent="0">
              <a:buNone/>
              <a:defRPr sz="3614">
                <a:solidFill>
                  <a:schemeClr val="tx1">
                    <a:tint val="75000"/>
                  </a:schemeClr>
                </a:solidFill>
              </a:defRPr>
            </a:lvl6pPr>
            <a:lvl7pPr marL="7003757" indent="0">
              <a:buNone/>
              <a:defRPr sz="3614">
                <a:solidFill>
                  <a:schemeClr val="tx1">
                    <a:tint val="75000"/>
                  </a:schemeClr>
                </a:solidFill>
              </a:defRPr>
            </a:lvl7pPr>
            <a:lvl8pPr marL="8171051" indent="0">
              <a:buNone/>
              <a:defRPr sz="3614">
                <a:solidFill>
                  <a:schemeClr val="tx1">
                    <a:tint val="75000"/>
                  </a:schemeClr>
                </a:solidFill>
              </a:defRPr>
            </a:lvl8pPr>
            <a:lvl9pPr marL="9338343" indent="0">
              <a:buNone/>
              <a:defRPr sz="3614">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0A27819-F637-AE96-D280-5A5564EDB23B}"/>
              </a:ext>
            </a:extLst>
          </p:cNvPr>
          <p:cNvSpPr>
            <a:spLocks noGrp="1"/>
          </p:cNvSpPr>
          <p:nvPr>
            <p:ph type="dt" sz="half" idx="10"/>
          </p:nvPr>
        </p:nvSpPr>
        <p:spPr/>
        <p:txBody>
          <a:bodyPr/>
          <a:lstStyle>
            <a:lvl1pPr>
              <a:defRPr/>
            </a:lvl1pPr>
          </a:lstStyle>
          <a:p>
            <a:pPr>
              <a:defRPr/>
            </a:pPr>
            <a:fld id="{504A5366-61FC-724F-A611-F3FBED747783}"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A6686ADA-7D79-DAE2-0464-2213D4B42AD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03DFC922-DCF9-F397-CB61-5491077790CF}"/>
              </a:ext>
            </a:extLst>
          </p:cNvPr>
          <p:cNvSpPr>
            <a:spLocks noGrp="1"/>
          </p:cNvSpPr>
          <p:nvPr>
            <p:ph type="sldNum" sz="quarter" idx="12"/>
          </p:nvPr>
        </p:nvSpPr>
        <p:spPr/>
        <p:txBody>
          <a:bodyPr/>
          <a:lstStyle>
            <a:lvl1pPr>
              <a:defRPr/>
            </a:lvl1pPr>
          </a:lstStyle>
          <a:p>
            <a:fld id="{A417CF90-62E5-FB43-9BC4-1883F99948C6}" type="slidenum">
              <a:rPr lang="zh-CN" altLang="en-US"/>
              <a:pPr/>
              <a:t>‹#›</a:t>
            </a:fld>
            <a:endParaRPr lang="zh-CN" altLang="en-US"/>
          </a:p>
        </p:txBody>
      </p:sp>
    </p:spTree>
    <p:extLst>
      <p:ext uri="{BB962C8B-B14F-4D97-AF65-F5344CB8AC3E}">
        <p14:creationId xmlns:p14="http://schemas.microsoft.com/office/powerpoint/2010/main" val="33625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687475" y="23998450"/>
            <a:ext cx="14999759" cy="67861160"/>
          </a:xfrm>
        </p:spPr>
        <p:txBody>
          <a:bodyPr/>
          <a:lstStyle>
            <a:lvl1pPr>
              <a:defRPr sz="7071"/>
            </a:lvl1pPr>
            <a:lvl2pPr>
              <a:defRPr sz="6128"/>
            </a:lvl2pPr>
            <a:lvl3pPr>
              <a:defRPr sz="5107"/>
            </a:lvl3pPr>
            <a:lvl4pPr>
              <a:defRPr sz="4557"/>
            </a:lvl4pPr>
            <a:lvl5pPr>
              <a:defRPr sz="4557"/>
            </a:lvl5pPr>
            <a:lvl6pPr>
              <a:defRPr sz="4557"/>
            </a:lvl6pPr>
            <a:lvl7pPr>
              <a:defRPr sz="4557"/>
            </a:lvl7pPr>
            <a:lvl8pPr>
              <a:defRPr sz="4557"/>
            </a:lvl8pPr>
            <a:lvl9pPr>
              <a:defRPr sz="4557"/>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7062227" y="23998450"/>
            <a:ext cx="15003666" cy="67861160"/>
          </a:xfrm>
        </p:spPr>
        <p:txBody>
          <a:bodyPr/>
          <a:lstStyle>
            <a:lvl1pPr>
              <a:defRPr sz="7071"/>
            </a:lvl1pPr>
            <a:lvl2pPr>
              <a:defRPr sz="6128"/>
            </a:lvl2pPr>
            <a:lvl3pPr>
              <a:defRPr sz="5107"/>
            </a:lvl3pPr>
            <a:lvl4pPr>
              <a:defRPr sz="4557"/>
            </a:lvl4pPr>
            <a:lvl5pPr>
              <a:defRPr sz="4557"/>
            </a:lvl5pPr>
            <a:lvl6pPr>
              <a:defRPr sz="4557"/>
            </a:lvl6pPr>
            <a:lvl7pPr>
              <a:defRPr sz="4557"/>
            </a:lvl7pPr>
            <a:lvl8pPr>
              <a:defRPr sz="4557"/>
            </a:lvl8pPr>
            <a:lvl9pPr>
              <a:defRPr sz="4557"/>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7E9E1BFE-0E33-6888-DE3F-9BFCABD092B0}"/>
              </a:ext>
            </a:extLst>
          </p:cNvPr>
          <p:cNvSpPr>
            <a:spLocks noGrp="1"/>
          </p:cNvSpPr>
          <p:nvPr>
            <p:ph type="dt" sz="half" idx="10"/>
          </p:nvPr>
        </p:nvSpPr>
        <p:spPr/>
        <p:txBody>
          <a:bodyPr/>
          <a:lstStyle>
            <a:lvl1pPr>
              <a:defRPr/>
            </a:lvl1pPr>
          </a:lstStyle>
          <a:p>
            <a:pPr>
              <a:defRPr/>
            </a:pPr>
            <a:fld id="{447E7E96-AD8F-5C42-A52C-C24219D2DF08}" type="datetimeFigureOut">
              <a:rPr lang="zh-CN" altLang="en-US"/>
              <a:pPr>
                <a:defRPr/>
              </a:pPr>
              <a:t>2025/9/23</a:t>
            </a:fld>
            <a:endParaRPr lang="zh-CN" altLang="en-US"/>
          </a:p>
        </p:txBody>
      </p:sp>
      <p:sp>
        <p:nvSpPr>
          <p:cNvPr id="6" name="页脚占位符 4">
            <a:extLst>
              <a:ext uri="{FF2B5EF4-FFF2-40B4-BE49-F238E27FC236}">
                <a16:creationId xmlns:a16="http://schemas.microsoft.com/office/drawing/2014/main" id="{36B9F0CC-B569-A1FD-93E0-9E6FCE0EB1D6}"/>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523ECAE2-696D-AF7E-F912-E5AABD3CF37C}"/>
              </a:ext>
            </a:extLst>
          </p:cNvPr>
          <p:cNvSpPr>
            <a:spLocks noGrp="1"/>
          </p:cNvSpPr>
          <p:nvPr>
            <p:ph type="sldNum" sz="quarter" idx="12"/>
          </p:nvPr>
        </p:nvSpPr>
        <p:spPr/>
        <p:txBody>
          <a:bodyPr/>
          <a:lstStyle>
            <a:lvl1pPr>
              <a:defRPr/>
            </a:lvl1pPr>
          </a:lstStyle>
          <a:p>
            <a:fld id="{EC2F1B75-6D1D-A146-9FD6-83FC147B984E}" type="slidenum">
              <a:rPr lang="zh-CN" altLang="en-US"/>
              <a:pPr/>
              <a:t>‹#›</a:t>
            </a:fld>
            <a:endParaRPr lang="zh-CN" altLang="en-US"/>
          </a:p>
        </p:txBody>
      </p:sp>
    </p:spTree>
    <p:extLst>
      <p:ext uri="{BB962C8B-B14F-4D97-AF65-F5344CB8AC3E}">
        <p14:creationId xmlns:p14="http://schemas.microsoft.com/office/powerpoint/2010/main" val="1326648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124984" y="1585844"/>
            <a:ext cx="20249675" cy="6600032"/>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124982" y="8864213"/>
            <a:ext cx="9941248" cy="3694181"/>
          </a:xfrm>
        </p:spPr>
        <p:txBody>
          <a:bodyPr anchor="b"/>
          <a:lstStyle>
            <a:lvl1pPr marL="0" indent="0">
              <a:buNone/>
              <a:defRPr sz="6128" b="1"/>
            </a:lvl1pPr>
            <a:lvl2pPr marL="1167293" indent="0">
              <a:buNone/>
              <a:defRPr sz="5107" b="1"/>
            </a:lvl2pPr>
            <a:lvl3pPr marL="2334586" indent="0">
              <a:buNone/>
              <a:defRPr sz="4557" b="1"/>
            </a:lvl3pPr>
            <a:lvl4pPr marL="3501878" indent="0">
              <a:buNone/>
              <a:defRPr sz="4164" b="1"/>
            </a:lvl4pPr>
            <a:lvl5pPr marL="4669172" indent="0">
              <a:buNone/>
              <a:defRPr sz="4164" b="1"/>
            </a:lvl5pPr>
            <a:lvl6pPr marL="5836465" indent="0">
              <a:buNone/>
              <a:defRPr sz="4164" b="1"/>
            </a:lvl6pPr>
            <a:lvl7pPr marL="7003757" indent="0">
              <a:buNone/>
              <a:defRPr sz="4164" b="1"/>
            </a:lvl7pPr>
            <a:lvl8pPr marL="8171051" indent="0">
              <a:buNone/>
              <a:defRPr sz="4164" b="1"/>
            </a:lvl8pPr>
            <a:lvl9pPr marL="9338343" indent="0">
              <a:buNone/>
              <a:defRPr sz="4164" b="1"/>
            </a:lvl9pPr>
          </a:lstStyle>
          <a:p>
            <a:pPr lvl="0"/>
            <a:r>
              <a:rPr lang="zh-CN" altLang="en-US"/>
              <a:t>单击此处编辑母版文本样式</a:t>
            </a:r>
          </a:p>
        </p:txBody>
      </p:sp>
      <p:sp>
        <p:nvSpPr>
          <p:cNvPr id="4" name="内容占位符 3"/>
          <p:cNvSpPr>
            <a:spLocks noGrp="1"/>
          </p:cNvSpPr>
          <p:nvPr>
            <p:ph sz="half" idx="2"/>
          </p:nvPr>
        </p:nvSpPr>
        <p:spPr>
          <a:xfrm>
            <a:off x="1124982" y="12558394"/>
            <a:ext cx="9941248" cy="22815946"/>
          </a:xfrm>
        </p:spPr>
        <p:txBody>
          <a:bodyPr/>
          <a:lstStyle>
            <a:lvl1pPr>
              <a:defRPr sz="6128"/>
            </a:lvl1pPr>
            <a:lvl2pPr>
              <a:defRPr sz="5107"/>
            </a:lvl2pPr>
            <a:lvl3pPr>
              <a:defRPr sz="4557"/>
            </a:lvl3pPr>
            <a:lvl4pPr>
              <a:defRPr sz="4164"/>
            </a:lvl4pPr>
            <a:lvl5pPr>
              <a:defRPr sz="4164"/>
            </a:lvl5pPr>
            <a:lvl6pPr>
              <a:defRPr sz="4164"/>
            </a:lvl6pPr>
            <a:lvl7pPr>
              <a:defRPr sz="4164"/>
            </a:lvl7pPr>
            <a:lvl8pPr>
              <a:defRPr sz="4164"/>
            </a:lvl8pPr>
            <a:lvl9pPr>
              <a:defRPr sz="4164"/>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1429507" y="8864213"/>
            <a:ext cx="9945151" cy="3694181"/>
          </a:xfrm>
        </p:spPr>
        <p:txBody>
          <a:bodyPr anchor="b"/>
          <a:lstStyle>
            <a:lvl1pPr marL="0" indent="0">
              <a:buNone/>
              <a:defRPr sz="6128" b="1"/>
            </a:lvl1pPr>
            <a:lvl2pPr marL="1167293" indent="0">
              <a:buNone/>
              <a:defRPr sz="5107" b="1"/>
            </a:lvl2pPr>
            <a:lvl3pPr marL="2334586" indent="0">
              <a:buNone/>
              <a:defRPr sz="4557" b="1"/>
            </a:lvl3pPr>
            <a:lvl4pPr marL="3501878" indent="0">
              <a:buNone/>
              <a:defRPr sz="4164" b="1"/>
            </a:lvl4pPr>
            <a:lvl5pPr marL="4669172" indent="0">
              <a:buNone/>
              <a:defRPr sz="4164" b="1"/>
            </a:lvl5pPr>
            <a:lvl6pPr marL="5836465" indent="0">
              <a:buNone/>
              <a:defRPr sz="4164" b="1"/>
            </a:lvl6pPr>
            <a:lvl7pPr marL="7003757" indent="0">
              <a:buNone/>
              <a:defRPr sz="4164" b="1"/>
            </a:lvl7pPr>
            <a:lvl8pPr marL="8171051" indent="0">
              <a:buNone/>
              <a:defRPr sz="4164" b="1"/>
            </a:lvl8pPr>
            <a:lvl9pPr marL="9338343" indent="0">
              <a:buNone/>
              <a:defRPr sz="4164" b="1"/>
            </a:lvl9pPr>
          </a:lstStyle>
          <a:p>
            <a:pPr lvl="0"/>
            <a:r>
              <a:rPr lang="zh-CN" altLang="en-US"/>
              <a:t>单击此处编辑母版文本样式</a:t>
            </a:r>
          </a:p>
        </p:txBody>
      </p:sp>
      <p:sp>
        <p:nvSpPr>
          <p:cNvPr id="6" name="内容占位符 5"/>
          <p:cNvSpPr>
            <a:spLocks noGrp="1"/>
          </p:cNvSpPr>
          <p:nvPr>
            <p:ph sz="quarter" idx="4"/>
          </p:nvPr>
        </p:nvSpPr>
        <p:spPr>
          <a:xfrm>
            <a:off x="11429507" y="12558394"/>
            <a:ext cx="9945151" cy="22815946"/>
          </a:xfrm>
        </p:spPr>
        <p:txBody>
          <a:bodyPr/>
          <a:lstStyle>
            <a:lvl1pPr>
              <a:defRPr sz="6128"/>
            </a:lvl1pPr>
            <a:lvl2pPr>
              <a:defRPr sz="5107"/>
            </a:lvl2pPr>
            <a:lvl3pPr>
              <a:defRPr sz="4557"/>
            </a:lvl3pPr>
            <a:lvl4pPr>
              <a:defRPr sz="4164"/>
            </a:lvl4pPr>
            <a:lvl5pPr>
              <a:defRPr sz="4164"/>
            </a:lvl5pPr>
            <a:lvl6pPr>
              <a:defRPr sz="4164"/>
            </a:lvl6pPr>
            <a:lvl7pPr>
              <a:defRPr sz="4164"/>
            </a:lvl7pPr>
            <a:lvl8pPr>
              <a:defRPr sz="4164"/>
            </a:lvl8pPr>
            <a:lvl9pPr>
              <a:defRPr sz="4164"/>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A5F52114-2899-2A9B-EFBD-E032ED95A748}"/>
              </a:ext>
            </a:extLst>
          </p:cNvPr>
          <p:cNvSpPr>
            <a:spLocks noGrp="1"/>
          </p:cNvSpPr>
          <p:nvPr>
            <p:ph type="dt" sz="half" idx="10"/>
          </p:nvPr>
        </p:nvSpPr>
        <p:spPr/>
        <p:txBody>
          <a:bodyPr/>
          <a:lstStyle>
            <a:lvl1pPr>
              <a:defRPr/>
            </a:lvl1pPr>
          </a:lstStyle>
          <a:p>
            <a:pPr>
              <a:defRPr/>
            </a:pPr>
            <a:fld id="{13989034-E742-664B-B6D1-9D6F27FB8A14}" type="datetimeFigureOut">
              <a:rPr lang="zh-CN" altLang="en-US"/>
              <a:pPr>
                <a:defRPr/>
              </a:pPr>
              <a:t>2025/9/23</a:t>
            </a:fld>
            <a:endParaRPr lang="zh-CN" altLang="en-US"/>
          </a:p>
        </p:txBody>
      </p:sp>
      <p:sp>
        <p:nvSpPr>
          <p:cNvPr id="8" name="页脚占位符 4">
            <a:extLst>
              <a:ext uri="{FF2B5EF4-FFF2-40B4-BE49-F238E27FC236}">
                <a16:creationId xmlns:a16="http://schemas.microsoft.com/office/drawing/2014/main" id="{BBC6A7EC-6F57-A35B-855E-659ACB5990AB}"/>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F61076DA-D65C-48D5-5184-81C2DF06EDCA}"/>
              </a:ext>
            </a:extLst>
          </p:cNvPr>
          <p:cNvSpPr>
            <a:spLocks noGrp="1"/>
          </p:cNvSpPr>
          <p:nvPr>
            <p:ph type="sldNum" sz="quarter" idx="12"/>
          </p:nvPr>
        </p:nvSpPr>
        <p:spPr/>
        <p:txBody>
          <a:bodyPr/>
          <a:lstStyle>
            <a:lvl1pPr>
              <a:defRPr/>
            </a:lvl1pPr>
          </a:lstStyle>
          <a:p>
            <a:fld id="{181F6D41-62A9-3F41-845B-43D3334109D9}" type="slidenum">
              <a:rPr lang="zh-CN" altLang="en-US"/>
              <a:pPr/>
              <a:t>‹#›</a:t>
            </a:fld>
            <a:endParaRPr lang="zh-CN" altLang="en-US"/>
          </a:p>
        </p:txBody>
      </p:sp>
    </p:spTree>
    <p:extLst>
      <p:ext uri="{BB962C8B-B14F-4D97-AF65-F5344CB8AC3E}">
        <p14:creationId xmlns:p14="http://schemas.microsoft.com/office/powerpoint/2010/main" val="944671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C1FDD989-B698-4824-CD03-90AE81F1332C}"/>
              </a:ext>
            </a:extLst>
          </p:cNvPr>
          <p:cNvSpPr>
            <a:spLocks noGrp="1"/>
          </p:cNvSpPr>
          <p:nvPr>
            <p:ph type="dt" sz="half" idx="10"/>
          </p:nvPr>
        </p:nvSpPr>
        <p:spPr/>
        <p:txBody>
          <a:bodyPr/>
          <a:lstStyle>
            <a:lvl1pPr>
              <a:defRPr/>
            </a:lvl1pPr>
          </a:lstStyle>
          <a:p>
            <a:pPr>
              <a:defRPr/>
            </a:pPr>
            <a:fld id="{1599D952-DC84-3740-B68D-4FAF671B1571}" type="datetimeFigureOut">
              <a:rPr lang="zh-CN" altLang="en-US"/>
              <a:pPr>
                <a:defRPr/>
              </a:pPr>
              <a:t>2025/9/23</a:t>
            </a:fld>
            <a:endParaRPr lang="zh-CN" altLang="en-US"/>
          </a:p>
        </p:txBody>
      </p:sp>
      <p:sp>
        <p:nvSpPr>
          <p:cNvPr id="4" name="页脚占位符 4">
            <a:extLst>
              <a:ext uri="{FF2B5EF4-FFF2-40B4-BE49-F238E27FC236}">
                <a16:creationId xmlns:a16="http://schemas.microsoft.com/office/drawing/2014/main" id="{C9FA7CE5-8A8B-E89F-D84B-19D2D1304FE3}"/>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59CA6B3D-238D-BA43-485C-4F79DF0ED028}"/>
              </a:ext>
            </a:extLst>
          </p:cNvPr>
          <p:cNvSpPr>
            <a:spLocks noGrp="1"/>
          </p:cNvSpPr>
          <p:nvPr>
            <p:ph type="sldNum" sz="quarter" idx="12"/>
          </p:nvPr>
        </p:nvSpPr>
        <p:spPr/>
        <p:txBody>
          <a:bodyPr/>
          <a:lstStyle>
            <a:lvl1pPr>
              <a:defRPr/>
            </a:lvl1pPr>
          </a:lstStyle>
          <a:p>
            <a:fld id="{CB846CE2-720C-064C-BE16-8E4C7E93890A}" type="slidenum">
              <a:rPr lang="zh-CN" altLang="en-US"/>
              <a:pPr/>
              <a:t>‹#›</a:t>
            </a:fld>
            <a:endParaRPr lang="zh-CN" altLang="en-US"/>
          </a:p>
        </p:txBody>
      </p:sp>
    </p:spTree>
    <p:extLst>
      <p:ext uri="{BB962C8B-B14F-4D97-AF65-F5344CB8AC3E}">
        <p14:creationId xmlns:p14="http://schemas.microsoft.com/office/powerpoint/2010/main" val="2060588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F331FDFB-9847-BBE4-665D-8F931E93534D}"/>
              </a:ext>
            </a:extLst>
          </p:cNvPr>
          <p:cNvSpPr>
            <a:spLocks noGrp="1"/>
          </p:cNvSpPr>
          <p:nvPr>
            <p:ph type="dt" sz="half" idx="10"/>
          </p:nvPr>
        </p:nvSpPr>
        <p:spPr/>
        <p:txBody>
          <a:bodyPr/>
          <a:lstStyle>
            <a:lvl1pPr>
              <a:defRPr/>
            </a:lvl1pPr>
          </a:lstStyle>
          <a:p>
            <a:pPr>
              <a:defRPr/>
            </a:pPr>
            <a:fld id="{2497F58E-6A2C-6D41-9ECD-299B9865D620}" type="datetimeFigureOut">
              <a:rPr lang="zh-CN" altLang="en-US"/>
              <a:pPr>
                <a:defRPr/>
              </a:pPr>
              <a:t>2025/9/23</a:t>
            </a:fld>
            <a:endParaRPr lang="zh-CN" altLang="en-US"/>
          </a:p>
        </p:txBody>
      </p:sp>
      <p:sp>
        <p:nvSpPr>
          <p:cNvPr id="3" name="页脚占位符 4">
            <a:extLst>
              <a:ext uri="{FF2B5EF4-FFF2-40B4-BE49-F238E27FC236}">
                <a16:creationId xmlns:a16="http://schemas.microsoft.com/office/drawing/2014/main" id="{E6A98DC8-270E-BB8D-C217-9290DF9EE52E}"/>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4F9E257B-D6DF-2E6C-2F2A-96E1423C6C8F}"/>
              </a:ext>
            </a:extLst>
          </p:cNvPr>
          <p:cNvSpPr>
            <a:spLocks noGrp="1"/>
          </p:cNvSpPr>
          <p:nvPr>
            <p:ph type="sldNum" sz="quarter" idx="12"/>
          </p:nvPr>
        </p:nvSpPr>
        <p:spPr/>
        <p:txBody>
          <a:bodyPr/>
          <a:lstStyle>
            <a:lvl1pPr>
              <a:defRPr/>
            </a:lvl1pPr>
          </a:lstStyle>
          <a:p>
            <a:fld id="{60DE96B2-0D97-9543-BC19-3591C2E59EAD}" type="slidenum">
              <a:rPr lang="zh-CN" altLang="en-US"/>
              <a:pPr/>
              <a:t>‹#›</a:t>
            </a:fld>
            <a:endParaRPr lang="zh-CN" altLang="en-US"/>
          </a:p>
        </p:txBody>
      </p:sp>
    </p:spTree>
    <p:extLst>
      <p:ext uri="{BB962C8B-B14F-4D97-AF65-F5344CB8AC3E}">
        <p14:creationId xmlns:p14="http://schemas.microsoft.com/office/powerpoint/2010/main" val="16507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124983" y="1576675"/>
            <a:ext cx="7402226" cy="6710032"/>
          </a:xfrm>
        </p:spPr>
        <p:txBody>
          <a:bodyPr anchor="b"/>
          <a:lstStyle>
            <a:lvl1pPr algn="l">
              <a:defRPr sz="5107" b="1"/>
            </a:lvl1pPr>
          </a:lstStyle>
          <a:p>
            <a:r>
              <a:rPr lang="zh-CN" altLang="en-US"/>
              <a:t>单击此处编辑母版标题样式</a:t>
            </a:r>
          </a:p>
        </p:txBody>
      </p:sp>
      <p:sp>
        <p:nvSpPr>
          <p:cNvPr id="3" name="内容占位符 2"/>
          <p:cNvSpPr>
            <a:spLocks noGrp="1"/>
          </p:cNvSpPr>
          <p:nvPr>
            <p:ph idx="1"/>
          </p:nvPr>
        </p:nvSpPr>
        <p:spPr>
          <a:xfrm>
            <a:off x="8796734" y="1576681"/>
            <a:ext cx="12577924" cy="33797662"/>
          </a:xfrm>
        </p:spPr>
        <p:txBody>
          <a:bodyPr/>
          <a:lstStyle>
            <a:lvl1pPr>
              <a:defRPr sz="8171"/>
            </a:lvl1pPr>
            <a:lvl2pPr>
              <a:defRPr sz="7071"/>
            </a:lvl2pPr>
            <a:lvl3pPr>
              <a:defRPr sz="6128"/>
            </a:lvl3pPr>
            <a:lvl4pPr>
              <a:defRPr sz="5107"/>
            </a:lvl4pPr>
            <a:lvl5pPr>
              <a:defRPr sz="5107"/>
            </a:lvl5pPr>
            <a:lvl6pPr>
              <a:defRPr sz="5107"/>
            </a:lvl6pPr>
            <a:lvl7pPr>
              <a:defRPr sz="5107"/>
            </a:lvl7pPr>
            <a:lvl8pPr>
              <a:defRPr sz="5107"/>
            </a:lvl8pPr>
            <a:lvl9pPr>
              <a:defRPr sz="5107"/>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124983" y="8286712"/>
            <a:ext cx="7402226" cy="27087631"/>
          </a:xfrm>
        </p:spPr>
        <p:txBody>
          <a:bodyPr/>
          <a:lstStyle>
            <a:lvl1pPr marL="0" indent="0">
              <a:buNone/>
              <a:defRPr sz="3614"/>
            </a:lvl1pPr>
            <a:lvl2pPr marL="1167293" indent="0">
              <a:buNone/>
              <a:defRPr sz="3143"/>
            </a:lvl2pPr>
            <a:lvl3pPr marL="2334586" indent="0">
              <a:buNone/>
              <a:defRPr sz="2593"/>
            </a:lvl3pPr>
            <a:lvl4pPr marL="3501878" indent="0">
              <a:buNone/>
              <a:defRPr sz="2357"/>
            </a:lvl4pPr>
            <a:lvl5pPr marL="4669172" indent="0">
              <a:buNone/>
              <a:defRPr sz="2357"/>
            </a:lvl5pPr>
            <a:lvl6pPr marL="5836465" indent="0">
              <a:buNone/>
              <a:defRPr sz="2357"/>
            </a:lvl6pPr>
            <a:lvl7pPr marL="7003757" indent="0">
              <a:buNone/>
              <a:defRPr sz="2357"/>
            </a:lvl7pPr>
            <a:lvl8pPr marL="8171051" indent="0">
              <a:buNone/>
              <a:defRPr sz="2357"/>
            </a:lvl8pPr>
            <a:lvl9pPr marL="9338343" indent="0">
              <a:buNone/>
              <a:defRPr sz="2357"/>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6D44BD32-D6F9-3512-8E34-A37E573D8554}"/>
              </a:ext>
            </a:extLst>
          </p:cNvPr>
          <p:cNvSpPr>
            <a:spLocks noGrp="1"/>
          </p:cNvSpPr>
          <p:nvPr>
            <p:ph type="dt" sz="half" idx="10"/>
          </p:nvPr>
        </p:nvSpPr>
        <p:spPr/>
        <p:txBody>
          <a:bodyPr/>
          <a:lstStyle>
            <a:lvl1pPr>
              <a:defRPr/>
            </a:lvl1pPr>
          </a:lstStyle>
          <a:p>
            <a:pPr>
              <a:defRPr/>
            </a:pPr>
            <a:fld id="{27AEFA65-26B5-6642-BC4F-D19C035BD12B}" type="datetimeFigureOut">
              <a:rPr lang="zh-CN" altLang="en-US"/>
              <a:pPr>
                <a:defRPr/>
              </a:pPr>
              <a:t>2025/9/23</a:t>
            </a:fld>
            <a:endParaRPr lang="zh-CN" altLang="en-US"/>
          </a:p>
        </p:txBody>
      </p:sp>
      <p:sp>
        <p:nvSpPr>
          <p:cNvPr id="6" name="页脚占位符 4">
            <a:extLst>
              <a:ext uri="{FF2B5EF4-FFF2-40B4-BE49-F238E27FC236}">
                <a16:creationId xmlns:a16="http://schemas.microsoft.com/office/drawing/2014/main" id="{E76457E1-42D7-1625-C35E-37054E274A2E}"/>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106362B1-77DD-5ABD-E384-F4E2EAB14AC0}"/>
              </a:ext>
            </a:extLst>
          </p:cNvPr>
          <p:cNvSpPr>
            <a:spLocks noGrp="1"/>
          </p:cNvSpPr>
          <p:nvPr>
            <p:ph type="sldNum" sz="quarter" idx="12"/>
          </p:nvPr>
        </p:nvSpPr>
        <p:spPr/>
        <p:txBody>
          <a:bodyPr/>
          <a:lstStyle>
            <a:lvl1pPr>
              <a:defRPr/>
            </a:lvl1pPr>
          </a:lstStyle>
          <a:p>
            <a:fld id="{24CF4BD2-680C-0045-8FB0-28188D7190D0}" type="slidenum">
              <a:rPr lang="zh-CN" altLang="en-US"/>
              <a:pPr/>
              <a:t>‹#›</a:t>
            </a:fld>
            <a:endParaRPr lang="zh-CN" altLang="en-US"/>
          </a:p>
        </p:txBody>
      </p:sp>
    </p:spTree>
    <p:extLst>
      <p:ext uri="{BB962C8B-B14F-4D97-AF65-F5344CB8AC3E}">
        <p14:creationId xmlns:p14="http://schemas.microsoft.com/office/powerpoint/2010/main" val="201129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410089" y="27720132"/>
            <a:ext cx="13499783" cy="3272519"/>
          </a:xfrm>
        </p:spPr>
        <p:txBody>
          <a:bodyPr anchor="b"/>
          <a:lstStyle>
            <a:lvl1pPr algn="l">
              <a:defRPr sz="5107" b="1"/>
            </a:lvl1pPr>
          </a:lstStyle>
          <a:p>
            <a:r>
              <a:rPr lang="zh-CN" altLang="en-US"/>
              <a:t>单击此处编辑母版标题样式</a:t>
            </a:r>
          </a:p>
        </p:txBody>
      </p:sp>
      <p:sp>
        <p:nvSpPr>
          <p:cNvPr id="3" name="图片占位符 2"/>
          <p:cNvSpPr>
            <a:spLocks noGrp="1"/>
          </p:cNvSpPr>
          <p:nvPr>
            <p:ph type="pic" idx="1"/>
          </p:nvPr>
        </p:nvSpPr>
        <p:spPr>
          <a:xfrm>
            <a:off x="4410089" y="3538352"/>
            <a:ext cx="13499783" cy="23760113"/>
          </a:xfrm>
        </p:spPr>
        <p:txBody>
          <a:bodyPr rtlCol="0">
            <a:normAutofit/>
          </a:bodyPr>
          <a:lstStyle>
            <a:lvl1pPr marL="0" indent="0">
              <a:buNone/>
              <a:defRPr sz="8171"/>
            </a:lvl1pPr>
            <a:lvl2pPr marL="1167293" indent="0">
              <a:buNone/>
              <a:defRPr sz="7071"/>
            </a:lvl2pPr>
            <a:lvl3pPr marL="2334586" indent="0">
              <a:buNone/>
              <a:defRPr sz="6128"/>
            </a:lvl3pPr>
            <a:lvl4pPr marL="3501878" indent="0">
              <a:buNone/>
              <a:defRPr sz="5107"/>
            </a:lvl4pPr>
            <a:lvl5pPr marL="4669172" indent="0">
              <a:buNone/>
              <a:defRPr sz="5107"/>
            </a:lvl5pPr>
            <a:lvl6pPr marL="5836465" indent="0">
              <a:buNone/>
              <a:defRPr sz="5107"/>
            </a:lvl6pPr>
            <a:lvl7pPr marL="7003757" indent="0">
              <a:buNone/>
              <a:defRPr sz="5107"/>
            </a:lvl7pPr>
            <a:lvl8pPr marL="8171051" indent="0">
              <a:buNone/>
              <a:defRPr sz="5107"/>
            </a:lvl8pPr>
            <a:lvl9pPr marL="9338343" indent="0">
              <a:buNone/>
              <a:defRPr sz="5107"/>
            </a:lvl9pPr>
          </a:lstStyle>
          <a:p>
            <a:pPr lvl="0"/>
            <a:endParaRPr lang="zh-CN" altLang="en-US" noProof="0"/>
          </a:p>
        </p:txBody>
      </p:sp>
      <p:sp>
        <p:nvSpPr>
          <p:cNvPr id="4" name="文本占位符 3"/>
          <p:cNvSpPr>
            <a:spLocks noGrp="1"/>
          </p:cNvSpPr>
          <p:nvPr>
            <p:ph type="body" sz="half" idx="2"/>
          </p:nvPr>
        </p:nvSpPr>
        <p:spPr>
          <a:xfrm>
            <a:off x="4410089" y="30992653"/>
            <a:ext cx="13499783" cy="4647520"/>
          </a:xfrm>
        </p:spPr>
        <p:txBody>
          <a:bodyPr/>
          <a:lstStyle>
            <a:lvl1pPr marL="0" indent="0">
              <a:buNone/>
              <a:defRPr sz="3614"/>
            </a:lvl1pPr>
            <a:lvl2pPr marL="1167293" indent="0">
              <a:buNone/>
              <a:defRPr sz="3143"/>
            </a:lvl2pPr>
            <a:lvl3pPr marL="2334586" indent="0">
              <a:buNone/>
              <a:defRPr sz="2593"/>
            </a:lvl3pPr>
            <a:lvl4pPr marL="3501878" indent="0">
              <a:buNone/>
              <a:defRPr sz="2357"/>
            </a:lvl4pPr>
            <a:lvl5pPr marL="4669172" indent="0">
              <a:buNone/>
              <a:defRPr sz="2357"/>
            </a:lvl5pPr>
            <a:lvl6pPr marL="5836465" indent="0">
              <a:buNone/>
              <a:defRPr sz="2357"/>
            </a:lvl6pPr>
            <a:lvl7pPr marL="7003757" indent="0">
              <a:buNone/>
              <a:defRPr sz="2357"/>
            </a:lvl7pPr>
            <a:lvl8pPr marL="8171051" indent="0">
              <a:buNone/>
              <a:defRPr sz="2357"/>
            </a:lvl8pPr>
            <a:lvl9pPr marL="9338343" indent="0">
              <a:buNone/>
              <a:defRPr sz="2357"/>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366E3137-7229-96A8-FDB0-C9500817CB9D}"/>
              </a:ext>
            </a:extLst>
          </p:cNvPr>
          <p:cNvSpPr>
            <a:spLocks noGrp="1"/>
          </p:cNvSpPr>
          <p:nvPr>
            <p:ph type="dt" sz="half" idx="10"/>
          </p:nvPr>
        </p:nvSpPr>
        <p:spPr/>
        <p:txBody>
          <a:bodyPr/>
          <a:lstStyle>
            <a:lvl1pPr>
              <a:defRPr/>
            </a:lvl1pPr>
          </a:lstStyle>
          <a:p>
            <a:pPr>
              <a:defRPr/>
            </a:pPr>
            <a:fld id="{65FBC0FC-23B0-2444-AEF2-3D808CDF7FA3}" type="datetimeFigureOut">
              <a:rPr lang="zh-CN" altLang="en-US"/>
              <a:pPr>
                <a:defRPr/>
              </a:pPr>
              <a:t>2025/9/23</a:t>
            </a:fld>
            <a:endParaRPr lang="zh-CN" altLang="en-US"/>
          </a:p>
        </p:txBody>
      </p:sp>
      <p:sp>
        <p:nvSpPr>
          <p:cNvPr id="6" name="页脚占位符 4">
            <a:extLst>
              <a:ext uri="{FF2B5EF4-FFF2-40B4-BE49-F238E27FC236}">
                <a16:creationId xmlns:a16="http://schemas.microsoft.com/office/drawing/2014/main" id="{7303D872-5CD8-9D0C-7128-4B2D537AA087}"/>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B9AA36CD-62FA-E4CE-F5B1-8EA885287AF0}"/>
              </a:ext>
            </a:extLst>
          </p:cNvPr>
          <p:cNvSpPr>
            <a:spLocks noGrp="1"/>
          </p:cNvSpPr>
          <p:nvPr>
            <p:ph type="sldNum" sz="quarter" idx="12"/>
          </p:nvPr>
        </p:nvSpPr>
        <p:spPr/>
        <p:txBody>
          <a:bodyPr/>
          <a:lstStyle>
            <a:lvl1pPr>
              <a:defRPr/>
            </a:lvl1pPr>
          </a:lstStyle>
          <a:p>
            <a:fld id="{2A3C0F4C-302F-ED4F-83AE-F3ED0C8E3215}" type="slidenum">
              <a:rPr lang="zh-CN" altLang="en-US"/>
              <a:pPr/>
              <a:t>‹#›</a:t>
            </a:fld>
            <a:endParaRPr lang="zh-CN" altLang="en-US"/>
          </a:p>
        </p:txBody>
      </p:sp>
    </p:spTree>
    <p:extLst>
      <p:ext uri="{BB962C8B-B14F-4D97-AF65-F5344CB8AC3E}">
        <p14:creationId xmlns:p14="http://schemas.microsoft.com/office/powerpoint/2010/main" val="401196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70DCEF55-B589-FAEF-3BD5-B6AEFB4AA88D}"/>
              </a:ext>
            </a:extLst>
          </p:cNvPr>
          <p:cNvSpPr>
            <a:spLocks noGrp="1"/>
          </p:cNvSpPr>
          <p:nvPr>
            <p:ph type="title"/>
          </p:nvPr>
        </p:nvSpPr>
        <p:spPr bwMode="auto">
          <a:xfrm>
            <a:off x="1125538" y="1585913"/>
            <a:ext cx="20248562" cy="660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7134" tIns="148567" rIns="297134" bIns="148567"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B252283A-1D76-9DF9-6CAD-4D21F5D9845F}"/>
              </a:ext>
            </a:extLst>
          </p:cNvPr>
          <p:cNvSpPr>
            <a:spLocks noGrp="1"/>
          </p:cNvSpPr>
          <p:nvPr>
            <p:ph type="body" idx="1"/>
          </p:nvPr>
        </p:nvSpPr>
        <p:spPr bwMode="auto">
          <a:xfrm>
            <a:off x="1125538" y="9242425"/>
            <a:ext cx="20248562" cy="261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7134" tIns="148567" rIns="297134" bIns="148567"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C6C1939-D69E-4283-BE37-09BCC77B522A}"/>
              </a:ext>
            </a:extLst>
          </p:cNvPr>
          <p:cNvSpPr>
            <a:spLocks noGrp="1"/>
          </p:cNvSpPr>
          <p:nvPr>
            <p:ph type="dt" sz="half" idx="2"/>
          </p:nvPr>
        </p:nvSpPr>
        <p:spPr>
          <a:xfrm>
            <a:off x="1125538" y="36703000"/>
            <a:ext cx="5248275" cy="2109788"/>
          </a:xfrm>
          <a:prstGeom prst="rect">
            <a:avLst/>
          </a:prstGeom>
        </p:spPr>
        <p:txBody>
          <a:bodyPr vert="horz" lIns="297134" tIns="148567" rIns="297134" bIns="148567" rtlCol="0" anchor="ctr"/>
          <a:lstStyle>
            <a:lvl1pPr algn="l" defTabSz="2334586" eaLnBrk="1" fontAlgn="auto" hangingPunct="1">
              <a:spcBef>
                <a:spcPts val="0"/>
              </a:spcBef>
              <a:spcAft>
                <a:spcPts val="0"/>
              </a:spcAft>
              <a:defRPr sz="3143">
                <a:solidFill>
                  <a:schemeClr val="tx1">
                    <a:tint val="75000"/>
                  </a:schemeClr>
                </a:solidFill>
                <a:latin typeface="+mn-lt"/>
                <a:ea typeface="+mn-ea"/>
              </a:defRPr>
            </a:lvl1pPr>
          </a:lstStyle>
          <a:p>
            <a:pPr>
              <a:defRPr/>
            </a:pPr>
            <a:fld id="{118D106C-C82D-9649-BED9-7FD8E89FE238}" type="datetimeFigureOut">
              <a:rPr lang="zh-CN" altLang="en-US"/>
              <a:pPr>
                <a:defRPr/>
              </a:pPr>
              <a:t>2025/9/23</a:t>
            </a:fld>
            <a:endParaRPr lang="zh-CN" altLang="en-US"/>
          </a:p>
        </p:txBody>
      </p:sp>
      <p:sp>
        <p:nvSpPr>
          <p:cNvPr id="5" name="页脚占位符 4">
            <a:extLst>
              <a:ext uri="{FF2B5EF4-FFF2-40B4-BE49-F238E27FC236}">
                <a16:creationId xmlns:a16="http://schemas.microsoft.com/office/drawing/2014/main" id="{F228DD20-A428-289D-D8B7-837AD91927E8}"/>
              </a:ext>
            </a:extLst>
          </p:cNvPr>
          <p:cNvSpPr>
            <a:spLocks noGrp="1"/>
          </p:cNvSpPr>
          <p:nvPr>
            <p:ph type="ftr" sz="quarter" idx="3"/>
          </p:nvPr>
        </p:nvSpPr>
        <p:spPr>
          <a:xfrm>
            <a:off x="7686675" y="36703000"/>
            <a:ext cx="7126288" cy="2109788"/>
          </a:xfrm>
          <a:prstGeom prst="rect">
            <a:avLst/>
          </a:prstGeom>
        </p:spPr>
        <p:txBody>
          <a:bodyPr vert="horz" lIns="297134" tIns="148567" rIns="297134" bIns="148567" rtlCol="0" anchor="ctr"/>
          <a:lstStyle>
            <a:lvl1pPr algn="ctr" defTabSz="2334586" eaLnBrk="1" fontAlgn="auto" hangingPunct="1">
              <a:spcBef>
                <a:spcPts val="0"/>
              </a:spcBef>
              <a:spcAft>
                <a:spcPts val="0"/>
              </a:spcAft>
              <a:defRPr sz="3143">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835ACC0D-6C1E-D3A3-B1F8-6443141A974E}"/>
              </a:ext>
            </a:extLst>
          </p:cNvPr>
          <p:cNvSpPr>
            <a:spLocks noGrp="1"/>
          </p:cNvSpPr>
          <p:nvPr>
            <p:ph type="sldNum" sz="quarter" idx="4"/>
          </p:nvPr>
        </p:nvSpPr>
        <p:spPr>
          <a:xfrm>
            <a:off x="16125825" y="36703000"/>
            <a:ext cx="5248275" cy="2109788"/>
          </a:xfrm>
          <a:prstGeom prst="rect">
            <a:avLst/>
          </a:prstGeom>
        </p:spPr>
        <p:txBody>
          <a:bodyPr vert="horz" wrap="square" lIns="297134" tIns="148567" rIns="297134" bIns="148567" numCol="1" anchor="ctr" anchorCtr="0" compatLnSpc="1">
            <a:prstTxWarp prst="textNoShape">
              <a:avLst/>
            </a:prstTxWarp>
          </a:bodyPr>
          <a:lstStyle>
            <a:lvl1pPr algn="r" defTabSz="2333625" eaLnBrk="1" hangingPunct="1">
              <a:defRPr sz="3100">
                <a:solidFill>
                  <a:srgbClr val="898989"/>
                </a:solidFill>
              </a:defRPr>
            </a:lvl1pPr>
          </a:lstStyle>
          <a:p>
            <a:fld id="{8F8611ED-63BF-F74F-B690-72FAC715CC92}" type="slidenum">
              <a:rPr lang="zh-CN" altLang="en-US"/>
              <a:pPr/>
              <a:t>‹#›</a:t>
            </a:fld>
            <a:endParaRPr lang="zh-CN" altLang="en-US"/>
          </a:p>
        </p:txBody>
      </p:sp>
      <p:pic>
        <p:nvPicPr>
          <p:cNvPr id="10" name="图片 9" descr="背景图案&#10;&#10;AI 生成的内容可能不正确。">
            <a:extLst>
              <a:ext uri="{FF2B5EF4-FFF2-40B4-BE49-F238E27FC236}">
                <a16:creationId xmlns:a16="http://schemas.microsoft.com/office/drawing/2014/main" id="{EBD6C5CC-EFFF-9144-F0BF-556D57EF45E2}"/>
              </a:ext>
            </a:extLst>
          </p:cNvPr>
          <p:cNvPicPr>
            <a:picLocks noChangeAspect="1"/>
          </p:cNvPicPr>
          <p:nvPr userDrawn="1"/>
        </p:nvPicPr>
        <p:blipFill>
          <a:blip r:embed="rId13">
            <a:extLst>
              <a:ext uri="{28A0092B-C50C-407E-A947-70E740481C1C}">
                <a14:useLocalDpi xmlns:a14="http://schemas.microsoft.com/office/drawing/2010/main" val="0"/>
              </a:ext>
            </a:extLst>
          </a:blip>
          <a:srcRect t="9577" b="10184"/>
          <a:stretch/>
        </p:blipFill>
        <p:spPr>
          <a:xfrm>
            <a:off x="0" y="0"/>
            <a:ext cx="22499638" cy="334322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32038" rtl="0" eaLnBrk="0" fontAlgn="base" hangingPunct="0">
        <a:spcBef>
          <a:spcPct val="0"/>
        </a:spcBef>
        <a:spcAft>
          <a:spcPct val="0"/>
        </a:spcAft>
        <a:defRPr sz="11200" kern="1200">
          <a:solidFill>
            <a:schemeClr val="tx1"/>
          </a:solidFill>
          <a:latin typeface="+mj-lt"/>
          <a:ea typeface="+mj-ea"/>
          <a:cs typeface="+mj-cs"/>
        </a:defRPr>
      </a:lvl1pPr>
      <a:lvl2pPr algn="ctr" defTabSz="2332038" rtl="0" eaLnBrk="0" fontAlgn="base" hangingPunct="0">
        <a:spcBef>
          <a:spcPct val="0"/>
        </a:spcBef>
        <a:spcAft>
          <a:spcPct val="0"/>
        </a:spcAft>
        <a:defRPr sz="11200">
          <a:solidFill>
            <a:schemeClr val="tx1"/>
          </a:solidFill>
          <a:latin typeface="Calibri" pitchFamily="34" charset="0"/>
          <a:ea typeface="宋体" charset="-122"/>
        </a:defRPr>
      </a:lvl2pPr>
      <a:lvl3pPr algn="ctr" defTabSz="2332038" rtl="0" eaLnBrk="0" fontAlgn="base" hangingPunct="0">
        <a:spcBef>
          <a:spcPct val="0"/>
        </a:spcBef>
        <a:spcAft>
          <a:spcPct val="0"/>
        </a:spcAft>
        <a:defRPr sz="11200">
          <a:solidFill>
            <a:schemeClr val="tx1"/>
          </a:solidFill>
          <a:latin typeface="Calibri" pitchFamily="34" charset="0"/>
          <a:ea typeface="宋体" charset="-122"/>
        </a:defRPr>
      </a:lvl3pPr>
      <a:lvl4pPr algn="ctr" defTabSz="2332038" rtl="0" eaLnBrk="0" fontAlgn="base" hangingPunct="0">
        <a:spcBef>
          <a:spcPct val="0"/>
        </a:spcBef>
        <a:spcAft>
          <a:spcPct val="0"/>
        </a:spcAft>
        <a:defRPr sz="11200">
          <a:solidFill>
            <a:schemeClr val="tx1"/>
          </a:solidFill>
          <a:latin typeface="Calibri" pitchFamily="34" charset="0"/>
          <a:ea typeface="宋体" charset="-122"/>
        </a:defRPr>
      </a:lvl4pPr>
      <a:lvl5pPr algn="ctr" defTabSz="2332038" rtl="0" eaLnBrk="0" fontAlgn="base" hangingPunct="0">
        <a:spcBef>
          <a:spcPct val="0"/>
        </a:spcBef>
        <a:spcAft>
          <a:spcPct val="0"/>
        </a:spcAft>
        <a:defRPr sz="11200">
          <a:solidFill>
            <a:schemeClr val="tx1"/>
          </a:solidFill>
          <a:latin typeface="Calibri" pitchFamily="34" charset="0"/>
          <a:ea typeface="宋体" charset="-122"/>
        </a:defRPr>
      </a:lvl5pPr>
      <a:lvl6pPr marL="592504" algn="ctr" defTabSz="2332985" rtl="0" fontAlgn="base">
        <a:spcBef>
          <a:spcPct val="0"/>
        </a:spcBef>
        <a:spcAft>
          <a:spcPct val="0"/>
        </a:spcAft>
        <a:defRPr sz="11236">
          <a:solidFill>
            <a:schemeClr val="tx1"/>
          </a:solidFill>
          <a:latin typeface="Calibri" pitchFamily="34" charset="0"/>
          <a:ea typeface="宋体" charset="-122"/>
        </a:defRPr>
      </a:lvl6pPr>
      <a:lvl7pPr marL="1185009" algn="ctr" defTabSz="2332985" rtl="0" fontAlgn="base">
        <a:spcBef>
          <a:spcPct val="0"/>
        </a:spcBef>
        <a:spcAft>
          <a:spcPct val="0"/>
        </a:spcAft>
        <a:defRPr sz="11236">
          <a:solidFill>
            <a:schemeClr val="tx1"/>
          </a:solidFill>
          <a:latin typeface="Calibri" pitchFamily="34" charset="0"/>
          <a:ea typeface="宋体" charset="-122"/>
        </a:defRPr>
      </a:lvl7pPr>
      <a:lvl8pPr marL="1777513" algn="ctr" defTabSz="2332985" rtl="0" fontAlgn="base">
        <a:spcBef>
          <a:spcPct val="0"/>
        </a:spcBef>
        <a:spcAft>
          <a:spcPct val="0"/>
        </a:spcAft>
        <a:defRPr sz="11236">
          <a:solidFill>
            <a:schemeClr val="tx1"/>
          </a:solidFill>
          <a:latin typeface="Calibri" pitchFamily="34" charset="0"/>
          <a:ea typeface="宋体" charset="-122"/>
        </a:defRPr>
      </a:lvl8pPr>
      <a:lvl9pPr marL="2370017" algn="ctr" defTabSz="2332985" rtl="0" fontAlgn="base">
        <a:spcBef>
          <a:spcPct val="0"/>
        </a:spcBef>
        <a:spcAft>
          <a:spcPct val="0"/>
        </a:spcAft>
        <a:defRPr sz="11236">
          <a:solidFill>
            <a:schemeClr val="tx1"/>
          </a:solidFill>
          <a:latin typeface="Calibri" pitchFamily="34" charset="0"/>
          <a:ea typeface="宋体" charset="-122"/>
        </a:defRPr>
      </a:lvl9pPr>
    </p:titleStyle>
    <p:bodyStyle>
      <a:lvl1pPr marL="871538" indent="-871538" algn="l" defTabSz="2332038" rtl="0" eaLnBrk="0" fontAlgn="base" hangingPunct="0">
        <a:spcBef>
          <a:spcPct val="20000"/>
        </a:spcBef>
        <a:spcAft>
          <a:spcPct val="0"/>
        </a:spcAft>
        <a:buFont typeface="Arial" panose="020B0604020202020204" pitchFamily="34" charset="0"/>
        <a:buChar char="•"/>
        <a:defRPr sz="8100" kern="1200">
          <a:solidFill>
            <a:schemeClr val="tx1"/>
          </a:solidFill>
          <a:latin typeface="+mn-lt"/>
          <a:ea typeface="+mn-ea"/>
          <a:cs typeface="+mn-cs"/>
        </a:defRPr>
      </a:lvl1pPr>
      <a:lvl2pPr marL="1895475" indent="-727075" algn="l" defTabSz="2332038" rtl="0" eaLnBrk="0" fontAlgn="base" hangingPunct="0">
        <a:spcBef>
          <a:spcPct val="20000"/>
        </a:spcBef>
        <a:spcAft>
          <a:spcPct val="0"/>
        </a:spcAft>
        <a:buFont typeface="Arial" panose="020B0604020202020204" pitchFamily="34" charset="0"/>
        <a:buChar char="–"/>
        <a:defRPr sz="7000" kern="1200">
          <a:solidFill>
            <a:schemeClr val="tx1"/>
          </a:solidFill>
          <a:latin typeface="+mn-lt"/>
          <a:ea typeface="+mn-ea"/>
          <a:cs typeface="+mn-cs"/>
        </a:defRPr>
      </a:lvl2pPr>
      <a:lvl3pPr marL="2914650" indent="-581025" algn="l" defTabSz="2332038" rtl="0" eaLnBrk="0" fontAlgn="base" hangingPunct="0">
        <a:spcBef>
          <a:spcPct val="20000"/>
        </a:spcBef>
        <a:spcAft>
          <a:spcPct val="0"/>
        </a:spcAft>
        <a:buFont typeface="Arial" panose="020B0604020202020204" pitchFamily="34" charset="0"/>
        <a:buChar char="•"/>
        <a:defRPr sz="6100" kern="1200">
          <a:solidFill>
            <a:schemeClr val="tx1"/>
          </a:solidFill>
          <a:latin typeface="+mn-lt"/>
          <a:ea typeface="+mn-ea"/>
          <a:cs typeface="+mn-cs"/>
        </a:defRPr>
      </a:lvl3pPr>
      <a:lvl4pPr marL="4081463" indent="-581025" algn="l" defTabSz="2332038" rtl="0" eaLnBrk="0" fontAlgn="base" hangingPunct="0">
        <a:spcBef>
          <a:spcPct val="20000"/>
        </a:spcBef>
        <a:spcAft>
          <a:spcPct val="0"/>
        </a:spcAft>
        <a:buFont typeface="Arial" panose="020B0604020202020204" pitchFamily="34" charset="0"/>
        <a:buChar char="–"/>
        <a:defRPr sz="5100" kern="1200">
          <a:solidFill>
            <a:schemeClr val="tx1"/>
          </a:solidFill>
          <a:latin typeface="+mn-lt"/>
          <a:ea typeface="+mn-ea"/>
          <a:cs typeface="+mn-cs"/>
        </a:defRPr>
      </a:lvl4pPr>
      <a:lvl5pPr marL="5249863" indent="-581025" algn="l" defTabSz="2332038" rtl="0" eaLnBrk="0" fontAlgn="base" hangingPunct="0">
        <a:spcBef>
          <a:spcPct val="20000"/>
        </a:spcBef>
        <a:spcAft>
          <a:spcPct val="0"/>
        </a:spcAft>
        <a:buFont typeface="Arial" panose="020B0604020202020204" pitchFamily="34" charset="0"/>
        <a:buChar char="»"/>
        <a:defRPr sz="5100" kern="1200">
          <a:solidFill>
            <a:schemeClr val="tx1"/>
          </a:solidFill>
          <a:latin typeface="+mn-lt"/>
          <a:ea typeface="+mn-ea"/>
          <a:cs typeface="+mn-cs"/>
        </a:defRPr>
      </a:lvl5pPr>
      <a:lvl6pPr marL="6420110" indent="-583647" algn="l" defTabSz="2334586" rtl="0" eaLnBrk="1" latinLnBrk="0" hangingPunct="1">
        <a:spcBef>
          <a:spcPct val="20000"/>
        </a:spcBef>
        <a:buFont typeface="Arial" pitchFamily="34" charset="0"/>
        <a:buChar char="•"/>
        <a:defRPr sz="5107" kern="1200">
          <a:solidFill>
            <a:schemeClr val="tx1"/>
          </a:solidFill>
          <a:latin typeface="+mn-lt"/>
          <a:ea typeface="+mn-ea"/>
          <a:cs typeface="+mn-cs"/>
        </a:defRPr>
      </a:lvl6pPr>
      <a:lvl7pPr marL="7587404" indent="-583647" algn="l" defTabSz="2334586" rtl="0" eaLnBrk="1" latinLnBrk="0" hangingPunct="1">
        <a:spcBef>
          <a:spcPct val="20000"/>
        </a:spcBef>
        <a:buFont typeface="Arial" pitchFamily="34" charset="0"/>
        <a:buChar char="•"/>
        <a:defRPr sz="5107" kern="1200">
          <a:solidFill>
            <a:schemeClr val="tx1"/>
          </a:solidFill>
          <a:latin typeface="+mn-lt"/>
          <a:ea typeface="+mn-ea"/>
          <a:cs typeface="+mn-cs"/>
        </a:defRPr>
      </a:lvl7pPr>
      <a:lvl8pPr marL="8754697" indent="-583647" algn="l" defTabSz="2334586" rtl="0" eaLnBrk="1" latinLnBrk="0" hangingPunct="1">
        <a:spcBef>
          <a:spcPct val="20000"/>
        </a:spcBef>
        <a:buFont typeface="Arial" pitchFamily="34" charset="0"/>
        <a:buChar char="•"/>
        <a:defRPr sz="5107" kern="1200">
          <a:solidFill>
            <a:schemeClr val="tx1"/>
          </a:solidFill>
          <a:latin typeface="+mn-lt"/>
          <a:ea typeface="+mn-ea"/>
          <a:cs typeface="+mn-cs"/>
        </a:defRPr>
      </a:lvl8pPr>
      <a:lvl9pPr marL="9921990" indent="-583647" algn="l" defTabSz="2334586" rtl="0" eaLnBrk="1" latinLnBrk="0" hangingPunct="1">
        <a:spcBef>
          <a:spcPct val="20000"/>
        </a:spcBef>
        <a:buFont typeface="Arial" pitchFamily="34" charset="0"/>
        <a:buChar char="•"/>
        <a:defRPr sz="5107" kern="1200">
          <a:solidFill>
            <a:schemeClr val="tx1"/>
          </a:solidFill>
          <a:latin typeface="+mn-lt"/>
          <a:ea typeface="+mn-ea"/>
          <a:cs typeface="+mn-cs"/>
        </a:defRPr>
      </a:lvl9pPr>
    </p:bodyStyle>
    <p:otherStyle>
      <a:defPPr>
        <a:defRPr lang="zh-CN"/>
      </a:defPPr>
      <a:lvl1pPr marL="0" algn="l" defTabSz="2334586" rtl="0" eaLnBrk="1" latinLnBrk="0" hangingPunct="1">
        <a:defRPr sz="4557" kern="1200">
          <a:solidFill>
            <a:schemeClr val="tx1"/>
          </a:solidFill>
          <a:latin typeface="+mn-lt"/>
          <a:ea typeface="+mn-ea"/>
          <a:cs typeface="+mn-cs"/>
        </a:defRPr>
      </a:lvl1pPr>
      <a:lvl2pPr marL="1167293" algn="l" defTabSz="2334586" rtl="0" eaLnBrk="1" latinLnBrk="0" hangingPunct="1">
        <a:defRPr sz="4557" kern="1200">
          <a:solidFill>
            <a:schemeClr val="tx1"/>
          </a:solidFill>
          <a:latin typeface="+mn-lt"/>
          <a:ea typeface="+mn-ea"/>
          <a:cs typeface="+mn-cs"/>
        </a:defRPr>
      </a:lvl2pPr>
      <a:lvl3pPr marL="2334586" algn="l" defTabSz="2334586" rtl="0" eaLnBrk="1" latinLnBrk="0" hangingPunct="1">
        <a:defRPr sz="4557" kern="1200">
          <a:solidFill>
            <a:schemeClr val="tx1"/>
          </a:solidFill>
          <a:latin typeface="+mn-lt"/>
          <a:ea typeface="+mn-ea"/>
          <a:cs typeface="+mn-cs"/>
        </a:defRPr>
      </a:lvl3pPr>
      <a:lvl4pPr marL="3501878" algn="l" defTabSz="2334586" rtl="0" eaLnBrk="1" latinLnBrk="0" hangingPunct="1">
        <a:defRPr sz="4557" kern="1200">
          <a:solidFill>
            <a:schemeClr val="tx1"/>
          </a:solidFill>
          <a:latin typeface="+mn-lt"/>
          <a:ea typeface="+mn-ea"/>
          <a:cs typeface="+mn-cs"/>
        </a:defRPr>
      </a:lvl4pPr>
      <a:lvl5pPr marL="4669172" algn="l" defTabSz="2334586" rtl="0" eaLnBrk="1" latinLnBrk="0" hangingPunct="1">
        <a:defRPr sz="4557" kern="1200">
          <a:solidFill>
            <a:schemeClr val="tx1"/>
          </a:solidFill>
          <a:latin typeface="+mn-lt"/>
          <a:ea typeface="+mn-ea"/>
          <a:cs typeface="+mn-cs"/>
        </a:defRPr>
      </a:lvl5pPr>
      <a:lvl6pPr marL="5836465" algn="l" defTabSz="2334586" rtl="0" eaLnBrk="1" latinLnBrk="0" hangingPunct="1">
        <a:defRPr sz="4557" kern="1200">
          <a:solidFill>
            <a:schemeClr val="tx1"/>
          </a:solidFill>
          <a:latin typeface="+mn-lt"/>
          <a:ea typeface="+mn-ea"/>
          <a:cs typeface="+mn-cs"/>
        </a:defRPr>
      </a:lvl6pPr>
      <a:lvl7pPr marL="7003757" algn="l" defTabSz="2334586" rtl="0" eaLnBrk="1" latinLnBrk="0" hangingPunct="1">
        <a:defRPr sz="4557" kern="1200">
          <a:solidFill>
            <a:schemeClr val="tx1"/>
          </a:solidFill>
          <a:latin typeface="+mn-lt"/>
          <a:ea typeface="+mn-ea"/>
          <a:cs typeface="+mn-cs"/>
        </a:defRPr>
      </a:lvl7pPr>
      <a:lvl8pPr marL="8171051" algn="l" defTabSz="2334586" rtl="0" eaLnBrk="1" latinLnBrk="0" hangingPunct="1">
        <a:defRPr sz="4557" kern="1200">
          <a:solidFill>
            <a:schemeClr val="tx1"/>
          </a:solidFill>
          <a:latin typeface="+mn-lt"/>
          <a:ea typeface="+mn-ea"/>
          <a:cs typeface="+mn-cs"/>
        </a:defRPr>
      </a:lvl8pPr>
      <a:lvl9pPr marL="9338343" algn="l" defTabSz="2334586" rtl="0" eaLnBrk="1" latinLnBrk="0" hangingPunct="1">
        <a:defRPr sz="45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8D57F137-BFBC-B856-4CC7-C229D86E6F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4144" y="3519218"/>
            <a:ext cx="12071350" cy="138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9" name="矩形 9">
            <a:extLst>
              <a:ext uri="{FF2B5EF4-FFF2-40B4-BE49-F238E27FC236}">
                <a16:creationId xmlns:a16="http://schemas.microsoft.com/office/drawing/2014/main" id="{B760F77E-A87E-F7FD-D702-7D41A15BA0F1}"/>
              </a:ext>
            </a:extLst>
          </p:cNvPr>
          <p:cNvSpPr>
            <a:spLocks noChangeArrowheads="1"/>
          </p:cNvSpPr>
          <p:nvPr/>
        </p:nvSpPr>
        <p:spPr bwMode="auto">
          <a:xfrm>
            <a:off x="5214144" y="3638550"/>
            <a:ext cx="1207135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8504" tIns="59252" rIns="118504" bIns="59252">
            <a:spAutoFit/>
          </a:bodyPr>
          <a:lstStyle>
            <a:lvl1pPr>
              <a:spcBef>
                <a:spcPct val="20000"/>
              </a:spcBef>
              <a:buFont typeface="Arial" panose="020B0604020202020204" pitchFamily="34" charset="0"/>
              <a:buChar char="•"/>
              <a:defRPr sz="81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70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61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5pPr>
            <a:lvl6pPr marL="25146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6pPr>
            <a:lvl7pPr marL="29718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7pPr>
            <a:lvl8pPr marL="34290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8pPr>
            <a:lvl9pPr marL="38862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9pPr>
          </a:lstStyle>
          <a:p>
            <a:pPr algn="ctr" eaLnBrk="1" hangingPunct="1">
              <a:spcBef>
                <a:spcPct val="0"/>
              </a:spcBef>
              <a:buFontTx/>
              <a:buNone/>
            </a:pPr>
            <a:r>
              <a:rPr lang="zh-CN" altLang="en-US" sz="2800" b="1" dirty="0">
                <a:latin typeface="黑体" panose="02010609060101010101" pitchFamily="49" charset="-122"/>
                <a:ea typeface="黑体" panose="02010609060101010101" pitchFamily="49" charset="-122"/>
              </a:rPr>
              <a:t>中文题目可采用</a:t>
            </a:r>
            <a:r>
              <a:rPr lang="en-US" altLang="zh-CN" sz="2800" b="1" dirty="0">
                <a:latin typeface="黑体" panose="02010609060101010101" pitchFamily="49" charset="-122"/>
                <a:ea typeface="黑体" panose="02010609060101010101" pitchFamily="49" charset="-122"/>
              </a:rPr>
              <a:t>40</a:t>
            </a:r>
            <a:r>
              <a:rPr lang="zh-CN" altLang="en-US" sz="2800" b="1" dirty="0">
                <a:latin typeface="黑体" panose="02010609060101010101" pitchFamily="49" charset="-122"/>
                <a:ea typeface="黑体" panose="02010609060101010101" pitchFamily="49" charset="-122"/>
              </a:rPr>
              <a:t>号字体</a:t>
            </a:r>
            <a:endParaRPr lang="en-US" altLang="zh-CN" sz="2800" b="1" dirty="0">
              <a:latin typeface="黑体" panose="02010609060101010101" pitchFamily="49" charset="-122"/>
              <a:ea typeface="黑体" panose="02010609060101010101" pitchFamily="49" charset="-122"/>
            </a:endParaRPr>
          </a:p>
          <a:p>
            <a:pPr algn="ctr" eaLnBrk="1" hangingPunct="1">
              <a:spcBef>
                <a:spcPct val="0"/>
              </a:spcBef>
              <a:buFont typeface="Arial" panose="020B0604020202020204" pitchFamily="34" charset="0"/>
              <a:buNone/>
            </a:pPr>
            <a:endParaRPr lang="en-US" altLang="zh-CN" sz="1800" dirty="0"/>
          </a:p>
          <a:p>
            <a:pPr algn="ctr" eaLnBrk="1" hangingPunct="1">
              <a:spcBef>
                <a:spcPct val="0"/>
              </a:spcBef>
              <a:buFont typeface="Arial" panose="020B0604020202020204" pitchFamily="34" charset="0"/>
              <a:buNone/>
            </a:pPr>
            <a:r>
              <a:rPr lang="zh-CN" altLang="en-US" sz="1800" dirty="0"/>
              <a:t>作者：</a:t>
            </a:r>
            <a:r>
              <a:rPr lang="en-US" altLang="zh-CN" sz="1800" dirty="0"/>
              <a:t>25</a:t>
            </a:r>
            <a:r>
              <a:rPr lang="zh-CN" altLang="en-US" sz="1800" dirty="0"/>
              <a:t>号字体</a:t>
            </a:r>
            <a:r>
              <a:rPr lang="en-US" altLang="zh-CN" sz="1800" dirty="0"/>
              <a:t>  </a:t>
            </a:r>
            <a:r>
              <a:rPr lang="zh-CN" altLang="en-US" sz="1800" dirty="0"/>
              <a:t>单位：</a:t>
            </a:r>
            <a:r>
              <a:rPr lang="en-US" altLang="zh-CN" sz="1800" dirty="0"/>
              <a:t>25</a:t>
            </a:r>
            <a:r>
              <a:rPr lang="zh-CN" altLang="en-US" sz="1800" dirty="0"/>
              <a:t>号字体　</a:t>
            </a:r>
            <a:endParaRPr lang="en-US" altLang="zh-CN" sz="1800" dirty="0"/>
          </a:p>
        </p:txBody>
      </p:sp>
      <p:sp>
        <p:nvSpPr>
          <p:cNvPr id="4100" name="TextBox 11">
            <a:extLst>
              <a:ext uri="{FF2B5EF4-FFF2-40B4-BE49-F238E27FC236}">
                <a16:creationId xmlns:a16="http://schemas.microsoft.com/office/drawing/2014/main" id="{B050E7A5-4ADA-204D-5D8E-2497BF258737}"/>
              </a:ext>
            </a:extLst>
          </p:cNvPr>
          <p:cNvSpPr txBox="1">
            <a:spLocks noChangeArrowheads="1"/>
          </p:cNvSpPr>
          <p:nvPr/>
        </p:nvSpPr>
        <p:spPr bwMode="auto">
          <a:xfrm>
            <a:off x="1079500" y="5007627"/>
            <a:ext cx="20340638" cy="15077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8504" tIns="59252" rIns="118504" bIns="59252">
            <a:spAutoFit/>
          </a:bodyPr>
          <a:lstStyle>
            <a:lvl1pPr>
              <a:spcBef>
                <a:spcPct val="20000"/>
              </a:spcBef>
              <a:buFont typeface="Arial" panose="020B0604020202020204" pitchFamily="34" charset="0"/>
              <a:buChar char="•"/>
              <a:defRPr sz="81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70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61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5pPr>
            <a:lvl6pPr marL="25146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6pPr>
            <a:lvl7pPr marL="29718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7pPr>
            <a:lvl8pPr marL="34290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8pPr>
            <a:lvl9pPr marL="3886200" indent="-228600" defTabSz="4160838" eaLnBrk="0" fontAlgn="base" hangingPunct="0">
              <a:spcBef>
                <a:spcPct val="20000"/>
              </a:spcBef>
              <a:spcAft>
                <a:spcPct val="0"/>
              </a:spcAft>
              <a:buFont typeface="Arial" panose="020B0604020202020204" pitchFamily="34" charset="0"/>
              <a:buChar char="»"/>
              <a:defRPr sz="5100">
                <a:solidFill>
                  <a:schemeClr val="tx1"/>
                </a:solidFill>
                <a:latin typeface="Calibri" panose="020F0502020204030204" pitchFamily="34" charset="0"/>
                <a:ea typeface="宋体" panose="02010600030101010101" pitchFamily="2" charset="-122"/>
              </a:defRPr>
            </a:lvl9pPr>
          </a:lstStyle>
          <a:p>
            <a:pPr algn="just" eaLnBrk="1" hangingPunct="1">
              <a:spcBef>
                <a:spcPct val="0"/>
              </a:spcBef>
              <a:buFontTx/>
              <a:buNone/>
            </a:pPr>
            <a:r>
              <a:rPr lang="zh-CN" altLang="en-US" sz="3600" b="1" dirty="0"/>
              <a:t>正文</a:t>
            </a:r>
            <a:endParaRPr lang="en-US" altLang="zh-CN" sz="3600" b="1" dirty="0"/>
          </a:p>
          <a:p>
            <a:pPr algn="just" eaLnBrk="1" hangingPunct="1">
              <a:spcBef>
                <a:spcPct val="0"/>
              </a:spcBef>
              <a:buFontTx/>
              <a:buNone/>
            </a:pPr>
            <a:r>
              <a:rPr lang="zh-CN" altLang="en-US" sz="36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600" dirty="0"/>
          </a:p>
          <a:p>
            <a:pPr algn="just" eaLnBrk="1" hangingPunct="1">
              <a:spcBef>
                <a:spcPct val="0"/>
              </a:spcBef>
              <a:buFontTx/>
              <a:buNone/>
            </a:pPr>
            <a:endParaRPr lang="en-US" altLang="zh-CN" sz="3600" b="1" dirty="0"/>
          </a:p>
          <a:p>
            <a:pPr algn="just" eaLnBrk="1" hangingPunct="1">
              <a:spcBef>
                <a:spcPct val="0"/>
              </a:spcBef>
              <a:buFontTx/>
              <a:buNone/>
            </a:pPr>
            <a:r>
              <a:rPr lang="zh-CN" altLang="en-US" sz="3600" b="1" dirty="0"/>
              <a:t>正文</a:t>
            </a:r>
            <a:endParaRPr lang="en-US" altLang="zh-CN" sz="3600" b="1" dirty="0"/>
          </a:p>
          <a:p>
            <a:pPr algn="just" eaLnBrk="1" hangingPunct="1">
              <a:spcBef>
                <a:spcPct val="0"/>
              </a:spcBef>
              <a:buFont typeface="Arial" panose="020B0604020202020204" pitchFamily="34" charset="0"/>
              <a:buNone/>
            </a:pPr>
            <a:r>
              <a:rPr lang="zh-CN" altLang="en-US" sz="36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600" dirty="0"/>
          </a:p>
          <a:p>
            <a:pPr algn="just" eaLnBrk="1" hangingPunct="1">
              <a:spcBef>
                <a:spcPct val="0"/>
              </a:spcBef>
              <a:buFontTx/>
              <a:buNone/>
            </a:pPr>
            <a:endParaRPr lang="en-US" altLang="zh-CN" sz="3600" b="1" dirty="0"/>
          </a:p>
          <a:p>
            <a:pPr algn="just" eaLnBrk="1" hangingPunct="1">
              <a:spcBef>
                <a:spcPct val="0"/>
              </a:spcBef>
              <a:buFontTx/>
              <a:buNone/>
            </a:pPr>
            <a:r>
              <a:rPr lang="zh-CN" altLang="en-US" sz="3600" b="1" dirty="0"/>
              <a:t>正文</a:t>
            </a:r>
            <a:endParaRPr lang="en-US" altLang="zh-CN" sz="3600" b="1" dirty="0"/>
          </a:p>
          <a:p>
            <a:pPr algn="just" eaLnBrk="1" hangingPunct="1">
              <a:spcBef>
                <a:spcPct val="0"/>
              </a:spcBef>
              <a:buFont typeface="Arial" panose="020B0604020202020204" pitchFamily="34" charset="0"/>
              <a:buNone/>
            </a:pPr>
            <a:r>
              <a:rPr lang="zh-CN" altLang="en-US" sz="36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600" dirty="0"/>
          </a:p>
          <a:p>
            <a:pPr algn="just" eaLnBrk="1" hangingPunct="1">
              <a:spcBef>
                <a:spcPct val="0"/>
              </a:spcBef>
              <a:buFont typeface="Arial" panose="020B0604020202020204" pitchFamily="34" charset="0"/>
              <a:buNone/>
            </a:pPr>
            <a:r>
              <a:rPr lang="zh-CN" altLang="en-US" sz="36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600" dirty="0"/>
          </a:p>
        </p:txBody>
      </p:sp>
      <p:pic>
        <p:nvPicPr>
          <p:cNvPr id="5" name="图片 14" descr="屏幕剪辑">
            <a:extLst>
              <a:ext uri="{FF2B5EF4-FFF2-40B4-BE49-F238E27FC236}">
                <a16:creationId xmlns:a16="http://schemas.microsoft.com/office/drawing/2014/main" id="{E05F2CE6-63A9-D27C-DFDC-6DBCD064A4B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80505" y="29377158"/>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图片 14" descr="屏幕剪辑">
            <a:extLst>
              <a:ext uri="{FF2B5EF4-FFF2-40B4-BE49-F238E27FC236}">
                <a16:creationId xmlns:a16="http://schemas.microsoft.com/office/drawing/2014/main" id="{B1E4D32B-C946-5215-20A5-E292D40B379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61987" y="29371600"/>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图片 14" descr="屏幕剪辑">
            <a:extLst>
              <a:ext uri="{FF2B5EF4-FFF2-40B4-BE49-F238E27FC236}">
                <a16:creationId xmlns:a16="http://schemas.microsoft.com/office/drawing/2014/main" id="{C669A889-7092-C95E-DA99-C9E94AA23FA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70910" y="19819090"/>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图片 14" descr="屏幕剪辑">
            <a:extLst>
              <a:ext uri="{FF2B5EF4-FFF2-40B4-BE49-F238E27FC236}">
                <a16:creationId xmlns:a16="http://schemas.microsoft.com/office/drawing/2014/main" id="{1BC533C3-B104-3032-54D7-7EEF270681C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52392" y="19813532"/>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TotalTime>
  <Words>789</Words>
  <Application>Microsoft Macintosh PowerPoint</Application>
  <PresentationFormat>自定义</PresentationFormat>
  <Paragraphs>13</Paragraphs>
  <Slides>1</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黑体</vt:lpstr>
      <vt:lpstr>Arial</vt:lpstr>
      <vt:lpstr>Calibri</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Jacky</dc:creator>
  <cp:lastModifiedBy>18323</cp:lastModifiedBy>
  <cp:revision>39</cp:revision>
  <dcterms:created xsi:type="dcterms:W3CDTF">2012-09-14T09:49:00Z</dcterms:created>
  <dcterms:modified xsi:type="dcterms:W3CDTF">2025-09-23T07:42:10Z</dcterms:modified>
</cp:coreProperties>
</file>