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5"/>
    <p:restoredTop sz="97030"/>
  </p:normalViewPr>
  <p:slideViewPr>
    <p:cSldViewPr snapToGrid="0">
      <p:cViewPr varScale="1">
        <p:scale>
          <a:sx n="135" d="100"/>
          <a:sy n="135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4596C-77A1-6BB6-1904-D55B286A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B80BF3-1EFC-39B9-45DF-81F0EBC5D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C9493-7A17-8FD3-5F10-A0F9F167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12725E-9A70-0CB2-70BD-0FF67EF1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89EF4-31E6-F498-FACF-AA63BF78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059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913EB-E742-8F3D-F2F6-0A0CB6D2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6A2C5-1A85-376E-F7FF-64E8E3050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AF424E-429F-41F6-3D79-B688E80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A5DE-A442-72C5-0E0B-3BD52E60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11040A-50DB-781B-7A26-F622A67C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071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0C8CE7-4342-D6AB-DDA5-0E106B124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32CD08-155B-3F21-ED22-0129BAB5F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0BFA8-1AB4-BDA7-B64C-31C30304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554C42-D1C2-58EC-0BC3-ED2BDA6E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8E5780-FEB0-6C7F-31EA-2F786676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531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ABE09-619F-D6D6-8C28-56016ACC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92ECC7-DF66-8B71-0137-E493E8E4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902FC5-E2D6-61F0-4F93-C7380FAC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ECE82-AA52-A9A2-1827-D45D5865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44593B-50DF-7295-6193-D2E41C16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095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F36B2-0957-BF6E-F80B-7139C6BC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545613-7A29-2AB0-5B83-8361D9E92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D55C9B-CA43-3959-39B8-A0CA3EE8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673925-2442-3605-783C-1BD5804B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F919B-EEE9-281D-B5BB-D10D5077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554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F7A03-2434-E992-E0DB-0D3C03DE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7A106E-4B61-CB0C-AAEC-46C4A2A43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780FE9-A31E-FFCD-5D1F-921F4115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79A369-06F8-AAA4-D978-739CA022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89943-89B7-9B24-D8F6-60D22E28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DEF15A-5A27-4869-33B5-C38BE23E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62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82F07-8435-DF22-0C1B-4D6769FC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6AE20-22F0-1558-FDED-C52B60EBB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FF4B0B-0916-4407-ACE5-696AB900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9C206F-771A-24DB-8795-C87C9E174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542632-56DD-FA31-514E-C2F779685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611DED-33E5-C12C-32A5-00CC259B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27E1CA-D10A-BF6C-F6E9-1BCA5009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A899A6-9E6F-31F0-B836-36E39948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5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2C1F6B-9092-276E-1F3D-E8EDA90D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6E5352-50C7-E727-AC91-2C1C58A6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B001D5-CEBE-FF20-EBB4-D5D78BE9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824FEE-DE8A-3A4A-AA32-8C9FEC1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21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3B43EE-1DC7-EAFD-4BB4-80034F09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C72EB33-A0CE-E9C3-6461-2DB25F00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C9271C-7FE5-BCE8-70D0-7948347A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121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EF130-4387-5CA4-B8AF-DC14AC29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8BC870-FE6C-6221-EDF7-A9D0BE16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7E0CF8-078C-D159-44AD-4DE82327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ABC5E8-459C-A66E-2DD8-670F3CDD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F9A18A-72E5-D3A5-386B-958C2FBD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B2DA4-13C4-3ECC-EE5F-B724FC8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761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6BCDC-D144-F81D-AB72-18D3C85D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1126D1-9E28-AD04-08AD-E65EBB4D4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A13EFB-8C42-6B97-A40C-990ED4760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30AC2B-3FD7-324E-12EA-45BA8550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84E870-2D15-2709-95B6-61BF01D0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F1CE71-D91D-66D1-4DFA-A6B77217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736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1A2452-F0DC-0D1C-EC5E-DD6E1683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59A800-9C71-4397-F1A9-C848896E9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B16D1-2F09-DCCB-15F5-5DD59BF28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C9A20-CAF2-594B-B9FC-1C36E3EDDA84}" type="datetimeFigureOut">
              <a:rPr kumimoji="1" lang="zh-CN" altLang="en-US" smtClean="0"/>
              <a:t>2025/11/20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C983C-7A24-D70D-03E1-EE34D7979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BA632C-2E82-351B-ECA2-6A63BF8ED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B673-7BE3-4544-A8B2-7F67A56CDC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30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F3DE5-4AA0-4693-3623-B98E7FF2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1199"/>
            <a:ext cx="9144000" cy="1801907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C1B1470-3165-3BBD-B6AA-AF9C77B29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4767"/>
            <a:ext cx="9144000" cy="772738"/>
          </a:xfr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958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BF86A-37A6-8E76-D8BB-8A34AE6D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4A8C86-CFE4-4575-911E-79393FFF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257"/>
            <a:ext cx="10515600" cy="4351338"/>
          </a:xfr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3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BF86A-37A6-8E76-D8BB-8A34AE6D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4A8C86-CFE4-4575-911E-79393FFF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257"/>
            <a:ext cx="10515600" cy="4351338"/>
          </a:xfr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65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5</cp:revision>
  <dcterms:created xsi:type="dcterms:W3CDTF">2025-09-25T05:44:58Z</dcterms:created>
  <dcterms:modified xsi:type="dcterms:W3CDTF">2025-11-20T08:33:20Z</dcterms:modified>
</cp:coreProperties>
</file>