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7"/>
  </p:handout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C99D236-2669-6FFA-4ABB-724F94BC5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A91F95-C5B9-B9B4-B22A-1A73417887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02503-2A9B-904B-951C-3AFFED9D21AF}" type="datetimeFigureOut">
              <a:rPr kumimoji="1" lang="zh-CN" altLang="en-US" smtClean="0"/>
              <a:t>2025/10/14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0D9F2-FD80-3B95-EC82-180CA3446B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F1B7D5-110C-F4CA-2A89-DD5855CB93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7958B-C4C0-EE41-81EF-85F0121E2E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98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1F9D5B1-BC90-AD14-FF70-1065252927C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198800" y="1449980"/>
            <a:ext cx="9799200" cy="242635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br>
              <a:rPr lang="en-US" altLang="zh-CN" dirty="0"/>
            </a:br>
            <a:r>
              <a:rPr lang="zh-CN" altLang="en-US" dirty="0"/>
              <a:t>单击此处编辑标题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67F771-8678-E209-8594-806F378E8CA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98800" y="4014455"/>
            <a:ext cx="9799200" cy="1393565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endParaRPr lang="en-US" altLang="zh-CN" dirty="0"/>
          </a:p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3" name="图片 2" descr="文本, 应用程序, 聊天或短信&#10;&#10;AI 生成的内容可能不正确。">
            <a:extLst>
              <a:ext uri="{FF2B5EF4-FFF2-40B4-BE49-F238E27FC236}">
                <a16:creationId xmlns:a16="http://schemas.microsoft.com/office/drawing/2014/main" id="{116D8C83-E2AE-857D-E233-68BFB7BA41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1">
            <a:extLst>
              <a:ext uri="{FF2B5EF4-FFF2-40B4-BE49-F238E27FC236}">
                <a16:creationId xmlns:a16="http://schemas.microsoft.com/office/drawing/2014/main" id="{A1FFC7F7-609A-CAA4-1782-2B92D7F35C1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19975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4A157AB5-FFA9-0CA8-1307-0ED8887A911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501975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4771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F66F6A-96AE-C91D-A4A1-087A4CC280D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8">
            <a:extLst>
              <a:ext uri="{FF2B5EF4-FFF2-40B4-BE49-F238E27FC236}">
                <a16:creationId xmlns:a16="http://schemas.microsoft.com/office/drawing/2014/main" id="{E7A16462-6608-F5D0-59B3-A1AA1B92E32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C40A7D-8542-97F8-5FE8-232D85A460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8">
            <a:extLst>
              <a:ext uri="{FF2B5EF4-FFF2-40B4-BE49-F238E27FC236}">
                <a16:creationId xmlns:a16="http://schemas.microsoft.com/office/drawing/2014/main" id="{439A74A2-CD64-24E7-941D-87C43011D48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FB213C-8FEA-9BBB-8F8A-C27EF79CB3E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8">
            <a:extLst>
              <a:ext uri="{FF2B5EF4-FFF2-40B4-BE49-F238E27FC236}">
                <a16:creationId xmlns:a16="http://schemas.microsoft.com/office/drawing/2014/main" id="{ED9FF500-2568-45EC-6C41-EB332EC70C9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3" name="图片 2" descr="图形用户界面, 文本, 应用程序, 聊天或短信&#10;&#10;AI 生成的内容可能不正确。">
            <a:extLst>
              <a:ext uri="{FF2B5EF4-FFF2-40B4-BE49-F238E27FC236}">
                <a16:creationId xmlns:a16="http://schemas.microsoft.com/office/drawing/2014/main" id="{E1781530-58C7-6BB9-7189-D560490469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1" r:id="rId4"/>
    <p:sldLayoutId id="2147483652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D8DDCBC-F7AD-50EC-191D-E847FD3B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solidFill>
                <a:srgbClr val="73006A"/>
              </a:solidFill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8A68E8-A359-EE61-AF4B-3B09DED43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>
              <a:solidFill>
                <a:srgbClr val="73006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C02A543-A3FD-6892-7091-521B36CA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1216800"/>
            <a:ext cx="10969200" cy="705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46DF969B-DEAF-7B16-1C57-6CD8DDC2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2098800"/>
            <a:ext cx="10969200" cy="4498770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644A1-24A1-FF10-C1C4-B96833FF6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39227CC5-582E-C6C4-7672-61E69653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1216800"/>
            <a:ext cx="10969200" cy="705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0B59A765-7A98-A538-1151-C63D805AC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2098800"/>
            <a:ext cx="10969200" cy="4498770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385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CB509-3959-C765-B454-AFE81B26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AEF184B0-CA8B-8778-DEBF-37B54343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1216800"/>
            <a:ext cx="10969200" cy="705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495A1F85-FEDF-8D17-D95D-5D038165A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2098800"/>
            <a:ext cx="10969200" cy="4498770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734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57021-B969-EFEC-FAC0-44E9AF1BE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F5965AA8-B5D8-DC4C-24BB-F783CF44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1216800"/>
            <a:ext cx="10969200" cy="705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84799712-CCB4-AE12-E297-1A777C37F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2098800"/>
            <a:ext cx="10969200" cy="4498770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7058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I0NDk4NzJjMjU3M2QzOTBjMTE0MDA3YzEyN2RkM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yx</dc:creator>
  <cp:lastModifiedBy>18323</cp:lastModifiedBy>
  <cp:revision>32</cp:revision>
  <dcterms:created xsi:type="dcterms:W3CDTF">2023-09-04T00:07:00Z</dcterms:created>
  <dcterms:modified xsi:type="dcterms:W3CDTF">2025-10-14T08:10:39Z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8611BF6F561B449882FA16E479C44E23_13</vt:lpwstr>
  </property>
  <property fmtid="{D5CDD505-2E9C-101B-9397-08002B2CF9AE}" pid="3" name="KSOProductBuildVer">
    <vt:lpwstr>2052-12.1.0.17857</vt:lpwstr>
  </property>
</Properties>
</file>