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D59E8-BFC7-9BAC-4B80-6E16B48E5E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761861"/>
            <a:ext cx="9144000" cy="944044"/>
          </a:xfrm>
        </p:spPr>
        <p:txBody>
          <a:bodyPr>
            <a:normAutofit fontScale="90000"/>
          </a:bodyPr>
          <a:lstStyle/>
          <a:p>
            <a:pPr algn="ctr"/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395D97-921B-C307-AE14-3B84578F8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6139"/>
            <a:ext cx="9144000" cy="671804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0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DF27C-C572-23EA-123B-CEFDD57EB5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027598"/>
            <a:ext cx="10515600" cy="132556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F641AB-397E-BB89-FFEE-D04A712AA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1273"/>
            <a:ext cx="10515600" cy="3685690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6200577"/>
      </p:ext>
    </p:extLst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泽杰 于</cp:lastModifiedBy>
  <cp:revision>7</cp:revision>
  <dcterms:created xsi:type="dcterms:W3CDTF">2023-08-09T12:44:55Z</dcterms:created>
  <dcterms:modified xsi:type="dcterms:W3CDTF">2025-07-16T14:49:38Z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2052-12.1.0.15259</vt:lpwstr>
  </property>
</Properties>
</file>