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内页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WPS_1717471093</cp:lastModifiedBy>
  <cp:revision>6</cp:revision>
  <dcterms:created xsi:type="dcterms:W3CDTF">2025-07-23T07:14:00Z</dcterms:created>
  <dcterms:modified xsi:type="dcterms:W3CDTF">2025-07-27T14:01:09Z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AEC266A5FD9A4422893ACE3A73A46DD8_13</vt:lpwstr>
  </property>
  <property fmtid="{D5CDD505-2E9C-101B-9397-08002B2CF9AE}" pid="3" name="KSOProductBuildVer">
    <vt:lpwstr>2052-12.1.0.21915</vt:lpwstr>
  </property>
</Properties>
</file>