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9" r:id="rId5"/>
    <p:sldId id="257" r:id="rId6"/>
    <p:sldId id="264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C9FE3-193D-2245-BEF2-E3752FE35E7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3E8AB-E51E-3144-AE72-B5240DD8214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及延展_PPT（16比9）-首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及延展_PPT（16比9）-标题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及延展_PPT（16比9）-内页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等线 Light</vt:lpstr>
      <vt:lpstr>等线</vt:lpstr>
      <vt:lpstr>WPS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jingshan bai</dc:creator>
  <cp:lastModifiedBy>WPS_1717471093</cp:lastModifiedBy>
  <cp:revision>4</cp:revision>
  <dcterms:created xsi:type="dcterms:W3CDTF">2023-08-09T12:44:00Z</dcterms:created>
  <dcterms:modified xsi:type="dcterms:W3CDTF">2025-07-27T14:01:05Z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11D5D5AED2C545B0B2D2ECC65C34CF4C_12</vt:lpwstr>
  </property>
</Properties>
</file>