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7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KV及延展_PPT（16比9）-首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KV及延展_PPT（16比9）-标题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KV及延展_PPT（16比9）-内页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jingshan bai</dc:creator>
  <cp:lastModifiedBy>WPS_1717471093</cp:lastModifiedBy>
  <cp:revision>3</cp:revision>
  <dcterms:created xsi:type="dcterms:W3CDTF">2023-08-09T12:44:00Z</dcterms:created>
  <dcterms:modified xsi:type="dcterms:W3CDTF">2025-07-25T15:53:42Z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11D5D5AED2C545B0B2D2ECC65C34CF4C_12</vt:lpwstr>
  </property>
</Properties>
</file>