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3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488" y="20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宽屏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Arial</vt:lpstr>
      <vt:lpstr>Calibri</vt:lpstr>
      <vt:lpstr>WPS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lqy</cp:lastModifiedBy>
  <cp:revision>6</cp:revision>
  <dcterms:created xsi:type="dcterms:W3CDTF">2023-08-09T12:44:00Z</dcterms:created>
  <dcterms:modified xsi:type="dcterms:W3CDTF">2025-08-08T11:34:03Z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FDB6CEDA8759426AB4B4C46E27FDD483_13</vt:lpwstr>
  </property>
</Properties>
</file>