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488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9565" y="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9565" y="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9565" y="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9565" y="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2025/8/8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Arial</vt:lpstr>
      <vt:lpstr>Calibri</vt:lpstr>
      <vt:lpstr>WPS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lqy</cp:lastModifiedBy>
  <cp:revision>5</cp:revision>
  <dcterms:created xsi:type="dcterms:W3CDTF">2023-08-09T12:44:00Z</dcterms:created>
  <dcterms:modified xsi:type="dcterms:W3CDTF">2025-08-08T11:33:14Z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62E9798FA85245D4BC1C8748CDFE161C_12</vt:lpwstr>
  </property>
</Properties>
</file>