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3717588" cy="24385588"/>
  <p:notesSz cx="6858000" cy="9144000"/>
  <p:defaultTextStyle>
    <a:defPPr>
      <a:defRPr lang="zh-CN"/>
    </a:defPPr>
    <a:lvl1pPr marL="0" algn="l" defTabSz="21767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390" algn="l" defTabSz="21767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6780" algn="l" defTabSz="21767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170" algn="l" defTabSz="21767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3560" algn="l" defTabSz="21767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2585" algn="l" defTabSz="21767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0975" algn="l" defTabSz="21767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9365" algn="l" defTabSz="21767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7755" algn="l" defTabSz="21767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55">
          <p15:clr>
            <a:srgbClr val="A4A3A4"/>
          </p15:clr>
        </p15:guide>
        <p15:guide id="2" pos="43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714"/>
  </p:normalViewPr>
  <p:slideViewPr>
    <p:cSldViewPr>
      <p:cViewPr>
        <p:scale>
          <a:sx n="37" d="100"/>
          <a:sy n="37" d="100"/>
        </p:scale>
        <p:origin x="3424" y="144"/>
      </p:cViewPr>
      <p:guideLst>
        <p:guide orient="horz" pos="7655"/>
        <p:guide pos="43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9-4B96-814F-C6C355B137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9-4B96-814F-C6C355B137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39-4B96-814F-C6C355B13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200448"/>
        <c:axId val="530201984"/>
      </c:barChart>
      <c:catAx>
        <c:axId val="53020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0201984"/>
        <c:crosses val="autoZero"/>
        <c:auto val="1"/>
        <c:lblAlgn val="ctr"/>
        <c:lblOffset val="100"/>
        <c:noMultiLvlLbl val="0"/>
      </c:catAx>
      <c:valAx>
        <c:axId val="530201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020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overlay val="0"/>
      <c:txPr>
        <a:bodyPr rot="0" spcFirstLastPara="0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6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DC-4E4C-A308-0BB829F6BE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DC-4E4C-A308-0BB829F6BE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DC-4E4C-A308-0BB829F6B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853120"/>
        <c:axId val="193004288"/>
      </c:barChart>
      <c:catAx>
        <c:axId val="4685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3004288"/>
        <c:crosses val="autoZero"/>
        <c:auto val="1"/>
        <c:lblAlgn val="ctr"/>
        <c:lblOffset val="100"/>
        <c:noMultiLvlLbl val="0"/>
      </c:catAx>
      <c:valAx>
        <c:axId val="19300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85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overlay val="0"/>
      <c:txPr>
        <a:bodyPr rot="0" spcFirstLastPara="0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6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28819" y="7575340"/>
            <a:ext cx="11659950" cy="522709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57638" y="13818500"/>
            <a:ext cx="9602312" cy="62318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BB8-6878-4BAD-81A0-984B2CCD2FE4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613-F7E0-4D42-A2AC-D3EA36340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BB8-6878-4BAD-81A0-984B2CCD2FE4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613-F7E0-4D42-A2AC-D3EA36340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01813" y="7293099"/>
            <a:ext cx="11545636" cy="1553565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64904" y="7293099"/>
            <a:ext cx="34408283" cy="1553565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BB8-6878-4BAD-81A0-984B2CCD2FE4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613-F7E0-4D42-A2AC-D3EA36340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BB8-6878-4BAD-81A0-984B2CCD2FE4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613-F7E0-4D42-A2AC-D3EA36340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3595" y="15670000"/>
            <a:ext cx="11659950" cy="4843249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83595" y="10335655"/>
            <a:ext cx="11659950" cy="5334345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39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78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17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4pPr>
            <a:lvl5pPr marL="435356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5pPr>
            <a:lvl6pPr marL="5442585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6pPr>
            <a:lvl7pPr marL="6530975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7pPr>
            <a:lvl8pPr marL="7619365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8pPr>
            <a:lvl9pPr marL="8707755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BB8-6878-4BAD-81A0-984B2CCD2FE4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613-F7E0-4D42-A2AC-D3EA36340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64905" y="42482856"/>
            <a:ext cx="22976960" cy="120166759"/>
          </a:xfrm>
        </p:spPr>
        <p:txBody>
          <a:bodyPr/>
          <a:lstStyle>
            <a:lvl1pPr>
              <a:defRPr sz="66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5770491" y="42482856"/>
            <a:ext cx="22976960" cy="120166759"/>
          </a:xfrm>
        </p:spPr>
        <p:txBody>
          <a:bodyPr/>
          <a:lstStyle>
            <a:lvl1pPr>
              <a:defRPr sz="66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BB8-6878-4BAD-81A0-984B2CCD2FE4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613-F7E0-4D42-A2AC-D3EA36340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79" y="976554"/>
            <a:ext cx="12345830" cy="406426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81" y="5458535"/>
            <a:ext cx="6060983" cy="2274857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390" indent="0">
              <a:buNone/>
              <a:defRPr sz="4800" b="1"/>
            </a:lvl2pPr>
            <a:lvl3pPr marL="2176780" indent="0">
              <a:buNone/>
              <a:defRPr sz="4300" b="1"/>
            </a:lvl3pPr>
            <a:lvl4pPr marL="3265170" indent="0">
              <a:buNone/>
              <a:defRPr sz="3800" b="1"/>
            </a:lvl4pPr>
            <a:lvl5pPr marL="4353560" indent="0">
              <a:buNone/>
              <a:defRPr sz="3800" b="1"/>
            </a:lvl5pPr>
            <a:lvl6pPr marL="5442585" indent="0">
              <a:buNone/>
              <a:defRPr sz="3800" b="1"/>
            </a:lvl6pPr>
            <a:lvl7pPr marL="6530975" indent="0">
              <a:buNone/>
              <a:defRPr sz="3800" b="1"/>
            </a:lvl7pPr>
            <a:lvl8pPr marL="7619365" indent="0">
              <a:buNone/>
              <a:defRPr sz="3800" b="1"/>
            </a:lvl8pPr>
            <a:lvl9pPr marL="8707755" indent="0">
              <a:buNone/>
              <a:defRPr sz="3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5881" y="7733393"/>
            <a:ext cx="6060983" cy="14049938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968345" y="5458535"/>
            <a:ext cx="6063365" cy="2274857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390" indent="0">
              <a:buNone/>
              <a:defRPr sz="4800" b="1"/>
            </a:lvl2pPr>
            <a:lvl3pPr marL="2176780" indent="0">
              <a:buNone/>
              <a:defRPr sz="4300" b="1"/>
            </a:lvl3pPr>
            <a:lvl4pPr marL="3265170" indent="0">
              <a:buNone/>
              <a:defRPr sz="3800" b="1"/>
            </a:lvl4pPr>
            <a:lvl5pPr marL="4353560" indent="0">
              <a:buNone/>
              <a:defRPr sz="3800" b="1"/>
            </a:lvl5pPr>
            <a:lvl6pPr marL="5442585" indent="0">
              <a:buNone/>
              <a:defRPr sz="3800" b="1"/>
            </a:lvl6pPr>
            <a:lvl7pPr marL="6530975" indent="0">
              <a:buNone/>
              <a:defRPr sz="3800" b="1"/>
            </a:lvl7pPr>
            <a:lvl8pPr marL="7619365" indent="0">
              <a:buNone/>
              <a:defRPr sz="3800" b="1"/>
            </a:lvl8pPr>
            <a:lvl9pPr marL="8707755" indent="0">
              <a:buNone/>
              <a:defRPr sz="3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968345" y="7733393"/>
            <a:ext cx="6063365" cy="14049938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BB8-6878-4BAD-81A0-984B2CCD2FE4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613-F7E0-4D42-A2AC-D3EA36340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BB8-6878-4BAD-81A0-984B2CCD2FE4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613-F7E0-4D42-A2AC-D3EA36340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BB8-6878-4BAD-81A0-984B2CCD2FE4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613-F7E0-4D42-A2AC-D3EA36340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81" y="970908"/>
            <a:ext cx="4512992" cy="4132003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63196" y="970910"/>
            <a:ext cx="7668513" cy="20812424"/>
          </a:xfrm>
        </p:spPr>
        <p:txBody>
          <a:bodyPr/>
          <a:lstStyle>
            <a:lvl1pPr>
              <a:defRPr sz="7700"/>
            </a:lvl1pPr>
            <a:lvl2pPr>
              <a:defRPr sz="66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5881" y="5102912"/>
            <a:ext cx="4512992" cy="16680422"/>
          </a:xfrm>
        </p:spPr>
        <p:txBody>
          <a:bodyPr/>
          <a:lstStyle>
            <a:lvl1pPr marL="0" indent="0">
              <a:buNone/>
              <a:defRPr sz="3400"/>
            </a:lvl1pPr>
            <a:lvl2pPr marL="1088390" indent="0">
              <a:buNone/>
              <a:defRPr sz="2900"/>
            </a:lvl2pPr>
            <a:lvl3pPr marL="2176780" indent="0">
              <a:buNone/>
              <a:defRPr sz="2300"/>
            </a:lvl3pPr>
            <a:lvl4pPr marL="3265170" indent="0">
              <a:buNone/>
              <a:defRPr sz="2100"/>
            </a:lvl4pPr>
            <a:lvl5pPr marL="4353560" indent="0">
              <a:buNone/>
              <a:defRPr sz="2100"/>
            </a:lvl5pPr>
            <a:lvl6pPr marL="5442585" indent="0">
              <a:buNone/>
              <a:defRPr sz="2100"/>
            </a:lvl6pPr>
            <a:lvl7pPr marL="6530975" indent="0">
              <a:buNone/>
              <a:defRPr sz="2100"/>
            </a:lvl7pPr>
            <a:lvl8pPr marL="7619365" indent="0">
              <a:buNone/>
              <a:defRPr sz="2100"/>
            </a:lvl8pPr>
            <a:lvl9pPr marL="8707755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BB8-6878-4BAD-81A0-984B2CCD2FE4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613-F7E0-4D42-A2AC-D3EA36340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88743" y="17069912"/>
            <a:ext cx="8230553" cy="20152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688743" y="2178898"/>
            <a:ext cx="8230553" cy="14631353"/>
          </a:xfrm>
        </p:spPr>
        <p:txBody>
          <a:bodyPr/>
          <a:lstStyle>
            <a:lvl1pPr marL="0" indent="0">
              <a:buNone/>
              <a:defRPr sz="7700"/>
            </a:lvl1pPr>
            <a:lvl2pPr marL="1088390" indent="0">
              <a:buNone/>
              <a:defRPr sz="6600"/>
            </a:lvl2pPr>
            <a:lvl3pPr marL="2176780" indent="0">
              <a:buNone/>
              <a:defRPr sz="5700"/>
            </a:lvl3pPr>
            <a:lvl4pPr marL="3265170" indent="0">
              <a:buNone/>
              <a:defRPr sz="4800"/>
            </a:lvl4pPr>
            <a:lvl5pPr marL="4353560" indent="0">
              <a:buNone/>
              <a:defRPr sz="4800"/>
            </a:lvl5pPr>
            <a:lvl6pPr marL="5442585" indent="0">
              <a:buNone/>
              <a:defRPr sz="4800"/>
            </a:lvl6pPr>
            <a:lvl7pPr marL="6530975" indent="0">
              <a:buNone/>
              <a:defRPr sz="4800"/>
            </a:lvl7pPr>
            <a:lvl8pPr marL="7619365" indent="0">
              <a:buNone/>
              <a:defRPr sz="4800"/>
            </a:lvl8pPr>
            <a:lvl9pPr marL="8707755" indent="0">
              <a:buNone/>
              <a:defRPr sz="4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688743" y="19085112"/>
            <a:ext cx="8230553" cy="2861918"/>
          </a:xfrm>
        </p:spPr>
        <p:txBody>
          <a:bodyPr/>
          <a:lstStyle>
            <a:lvl1pPr marL="0" indent="0">
              <a:buNone/>
              <a:defRPr sz="3400"/>
            </a:lvl1pPr>
            <a:lvl2pPr marL="1088390" indent="0">
              <a:buNone/>
              <a:defRPr sz="2900"/>
            </a:lvl2pPr>
            <a:lvl3pPr marL="2176780" indent="0">
              <a:buNone/>
              <a:defRPr sz="2300"/>
            </a:lvl3pPr>
            <a:lvl4pPr marL="3265170" indent="0">
              <a:buNone/>
              <a:defRPr sz="2100"/>
            </a:lvl4pPr>
            <a:lvl5pPr marL="4353560" indent="0">
              <a:buNone/>
              <a:defRPr sz="2100"/>
            </a:lvl5pPr>
            <a:lvl6pPr marL="5442585" indent="0">
              <a:buNone/>
              <a:defRPr sz="2100"/>
            </a:lvl6pPr>
            <a:lvl7pPr marL="6530975" indent="0">
              <a:buNone/>
              <a:defRPr sz="2100"/>
            </a:lvl7pPr>
            <a:lvl8pPr marL="7619365" indent="0">
              <a:buNone/>
              <a:defRPr sz="2100"/>
            </a:lvl8pPr>
            <a:lvl9pPr marL="8707755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BB8-6878-4BAD-81A0-984B2CCD2FE4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613-F7E0-4D42-A2AC-D3EA36340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85879" y="976554"/>
            <a:ext cx="12345830" cy="4064265"/>
          </a:xfrm>
          <a:prstGeom prst="rect">
            <a:avLst/>
          </a:prstGeom>
        </p:spPr>
        <p:txBody>
          <a:bodyPr vert="horz" lIns="217692" tIns="108846" rIns="217692" bIns="10884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79" y="5689973"/>
            <a:ext cx="12345830" cy="16093361"/>
          </a:xfrm>
          <a:prstGeom prst="rect">
            <a:avLst/>
          </a:prstGeom>
        </p:spPr>
        <p:txBody>
          <a:bodyPr vert="horz" lIns="217692" tIns="108846" rIns="217692" bIns="10884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85881" y="22601830"/>
            <a:ext cx="3200770" cy="1298307"/>
          </a:xfrm>
          <a:prstGeom prst="rect">
            <a:avLst/>
          </a:prstGeom>
        </p:spPr>
        <p:txBody>
          <a:bodyPr vert="horz" lIns="217692" tIns="108846" rIns="217692" bIns="108846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20BB8-6878-4BAD-81A0-984B2CCD2FE4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86843" y="22601830"/>
            <a:ext cx="4343903" cy="1298307"/>
          </a:xfrm>
          <a:prstGeom prst="rect">
            <a:avLst/>
          </a:prstGeom>
        </p:spPr>
        <p:txBody>
          <a:bodyPr vert="horz" lIns="217692" tIns="108846" rIns="217692" bIns="108846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830939" y="22601830"/>
            <a:ext cx="3200770" cy="1298307"/>
          </a:xfrm>
          <a:prstGeom prst="rect">
            <a:avLst/>
          </a:prstGeom>
        </p:spPr>
        <p:txBody>
          <a:bodyPr vert="horz" lIns="217692" tIns="108846" rIns="217692" bIns="108846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60613-F7E0-4D42-A2AC-D3EA36340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76780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610" indent="-816610" algn="l" defTabSz="21767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75" indent="-680085" algn="l" defTabSz="2176780" rtl="0" eaLnBrk="1" latinLnBrk="0" hangingPunct="1">
        <a:spcBef>
          <a:spcPct val="20000"/>
        </a:spcBef>
        <a:buFont typeface="Arial" panose="020B0604020202020204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975" indent="-544195" algn="l" defTabSz="2176780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365" indent="-544195" algn="l" defTabSz="2176780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755" indent="-544195" algn="l" defTabSz="2176780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780" indent="-544195" algn="l" defTabSz="21767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170" indent="-544195" algn="l" defTabSz="21767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560" indent="-544195" algn="l" defTabSz="21767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950" indent="-544195" algn="l" defTabSz="21767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767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90" algn="l" defTabSz="21767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780" algn="l" defTabSz="21767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170" algn="l" defTabSz="21767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560" algn="l" defTabSz="21767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585" algn="l" defTabSz="21767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975" algn="l" defTabSz="21767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365" algn="l" defTabSz="21767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755" algn="l" defTabSz="21767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404019" y="6007363"/>
            <a:ext cx="12880975" cy="56299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7793" tIns="48896" rIns="97793" bIns="48896">
            <a:spAutoFit/>
          </a:bodyPr>
          <a:lstStyle>
            <a:defPPr>
              <a:defRPr lang="zh-CN"/>
            </a:defPPr>
            <a:lvl1pPr marL="0" algn="l" defTabSz="217678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390" algn="l" defTabSz="217678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780" algn="l" defTabSz="217678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170" algn="l" defTabSz="217678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560" algn="l" defTabSz="217678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2585" algn="l" defTabSz="217678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0975" algn="l" defTabSz="217678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9365" algn="l" defTabSz="217678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7755" algn="l" defTabSz="217678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fontAlgn="auto"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壁报内容</a:t>
            </a:r>
            <a:r>
              <a:rPr lang="zh-CN" altLang="en-US" sz="1600" b="1" dirty="0">
                <a:solidFill>
                  <a:srgbClr val="FF0000"/>
                </a:solidFill>
              </a:rPr>
              <a:t>样例</a:t>
            </a:r>
            <a:r>
              <a:rPr lang="en-US" altLang="zh-CN" sz="1600" b="1" dirty="0">
                <a:solidFill>
                  <a:srgbClr val="FF0000"/>
                </a:solidFill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</a:rPr>
              <a:t>：</a:t>
            </a:r>
            <a:r>
              <a:rPr lang="zh-CN" altLang="en-US" sz="1600" dirty="0">
                <a:sym typeface="+mn-ea"/>
              </a:rPr>
              <a:t>（参考，可根据内容自己设计）</a:t>
            </a:r>
            <a:endParaRPr lang="zh-CN" altLang="en-US" sz="1600" b="1" dirty="0"/>
          </a:p>
          <a:p>
            <a:pPr indent="0" algn="just" fontAlgn="auto">
              <a:lnSpc>
                <a:spcPct val="150000"/>
              </a:lnSpc>
            </a:pPr>
            <a:r>
              <a:rPr lang="zh-CN" altLang="en-US" sz="1600" b="1" dirty="0"/>
              <a:t>正文标题：</a:t>
            </a:r>
            <a:r>
              <a:rPr sz="1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宋体（中文），</a:t>
            </a:r>
            <a:r>
              <a:rPr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Times New Roman</a:t>
            </a:r>
            <a:r>
              <a:rPr sz="1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（英文）</a:t>
            </a:r>
            <a:r>
              <a:rPr lang="zh-CN" altLang="en-US" sz="1600" b="1" dirty="0"/>
              <a:t>，加粗，</a:t>
            </a:r>
            <a:r>
              <a:rPr lang="en-US" altLang="zh-CN" sz="1600" b="1" dirty="0"/>
              <a:t>16</a:t>
            </a:r>
            <a:r>
              <a:rPr lang="zh-CN" altLang="en-US" sz="1600" b="1" dirty="0"/>
              <a:t>号</a:t>
            </a:r>
            <a:r>
              <a:rPr lang="en-US" altLang="zh-CN" sz="1600" dirty="0"/>
              <a:t> 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CN" altLang="en-US" sz="1600" dirty="0"/>
              <a:t>正文：</a:t>
            </a:r>
            <a:r>
              <a:rPr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宋体（中文），</a:t>
            </a:r>
            <a:r>
              <a:rPr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Times New Roman</a:t>
            </a:r>
            <a:r>
              <a:rPr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（英文）</a:t>
            </a:r>
            <a:r>
              <a:rPr lang="zh-CN" altLang="en-US" sz="1600" dirty="0"/>
              <a:t>，</a:t>
            </a:r>
            <a:r>
              <a:rPr lang="en-US" altLang="zh-CN" sz="1600" dirty="0"/>
              <a:t>16</a:t>
            </a:r>
            <a:r>
              <a:rPr lang="zh-CN" altLang="en-US" sz="1600" dirty="0"/>
              <a:t>号，首行缩进</a:t>
            </a:r>
            <a:r>
              <a:rPr lang="en-US" altLang="zh-CN" sz="1600" dirty="0"/>
              <a:t>2</a:t>
            </a:r>
            <a:r>
              <a:rPr lang="zh-CN" altLang="en-US" sz="1600" dirty="0"/>
              <a:t>字，行间距</a:t>
            </a:r>
            <a:r>
              <a:rPr lang="en-US" altLang="zh-CN" sz="1600" dirty="0"/>
              <a:t>1.5</a:t>
            </a:r>
          </a:p>
          <a:p>
            <a:pPr indent="466725" algn="just">
              <a:lnSpc>
                <a:spcPct val="120000"/>
              </a:lnSpc>
            </a:pP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66725" algn="just">
              <a:lnSpc>
                <a:spcPct val="120000"/>
              </a:lnSpc>
            </a:pP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66725" algn="just">
              <a:lnSpc>
                <a:spcPct val="120000"/>
              </a:lnSpc>
            </a:pP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66725" algn="just">
              <a:lnSpc>
                <a:spcPct val="120000"/>
              </a:lnSpc>
            </a:pP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66725" algn="just">
              <a:lnSpc>
                <a:spcPct val="120000"/>
              </a:lnSpc>
            </a:pP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66725" algn="just">
              <a:lnSpc>
                <a:spcPct val="120000"/>
              </a:lnSpc>
            </a:pP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66725" algn="just">
              <a:lnSpc>
                <a:spcPct val="120000"/>
              </a:lnSpc>
            </a:pP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66725" algn="just">
              <a:lnSpc>
                <a:spcPct val="120000"/>
              </a:lnSpc>
            </a:pP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66725" algn="just">
              <a:lnSpc>
                <a:spcPct val="120000"/>
              </a:lnSpc>
            </a:pP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66725" algn="just">
              <a:lnSpc>
                <a:spcPct val="120000"/>
              </a:lnSpc>
            </a:pP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66725" algn="just">
              <a:lnSpc>
                <a:spcPct val="120000"/>
              </a:lnSpc>
            </a:pP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66725" algn="just">
              <a:lnSpc>
                <a:spcPct val="120000"/>
              </a:lnSpc>
            </a:pP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66725" algn="just">
              <a:lnSpc>
                <a:spcPct val="120000"/>
              </a:lnSpc>
            </a:pP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endParaRPr lang="en-US" altLang="zh-CN" sz="1600" b="1" dirty="0"/>
          </a:p>
          <a:p>
            <a:pPr algn="just" eaLnBrk="1" hangingPunct="1">
              <a:lnSpc>
                <a:spcPct val="120000"/>
              </a:lnSpc>
            </a:pPr>
            <a:endParaRPr lang="zh-CN" altLang="en-US" sz="1600" dirty="0"/>
          </a:p>
        </p:txBody>
      </p:sp>
      <p:graphicFrame>
        <p:nvGraphicFramePr>
          <p:cNvPr id="3" name="图表 2"/>
          <p:cNvGraphicFramePr/>
          <p:nvPr/>
        </p:nvGraphicFramePr>
        <p:xfrm>
          <a:off x="2528729" y="7428815"/>
          <a:ext cx="8644255" cy="397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本框 4"/>
          <p:cNvSpPr txBox="1"/>
          <p:nvPr/>
        </p:nvSpPr>
        <p:spPr>
          <a:xfrm>
            <a:off x="404019" y="20442306"/>
            <a:ext cx="8157845" cy="141986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217678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390" algn="l" defTabSz="217678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780" algn="l" defTabSz="217678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170" algn="l" defTabSz="217678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560" algn="l" defTabSz="217678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2585" algn="l" defTabSz="217678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0975" algn="l" defTabSz="217678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9365" algn="l" defTabSz="217678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7755" algn="l" defTabSz="217678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温馨提示：（可删除此段温馨提示）</a:t>
            </a: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壁报内容及样式可任意编辑，请不要改动模板尺寸。</a:t>
            </a:r>
            <a:endParaRPr lang="zh-CN" altLang="en-US" sz="1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题目、作者、单位、通讯作者字体和样式为统一规定。</a:t>
            </a:r>
            <a:endParaRPr lang="zh-CN" altLang="en-US" sz="1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除以上统一规定格式外，壁报内容的字体、格式、样式可根据内容自行设计。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03714" y="12120830"/>
            <a:ext cx="12810490" cy="7007225"/>
            <a:chOff x="806" y="19191"/>
            <a:chExt cx="20174" cy="11035"/>
          </a:xfrm>
        </p:grpSpPr>
        <p:sp>
          <p:nvSpPr>
            <p:cNvPr id="8" name="TextBox 11"/>
            <p:cNvSpPr txBox="1">
              <a:spLocks noChangeArrowheads="1"/>
            </p:cNvSpPr>
            <p:nvPr/>
          </p:nvSpPr>
          <p:spPr bwMode="auto">
            <a:xfrm>
              <a:off x="806" y="19268"/>
              <a:ext cx="9837" cy="109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7793" tIns="48896" rIns="97793" bIns="48896">
              <a:spAutoFit/>
            </a:bodyPr>
            <a:lstStyle>
              <a:defPPr>
                <a:defRPr lang="zh-CN"/>
              </a:defPPr>
              <a:lvl1pPr marL="0" algn="l" defTabSz="2176780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390" algn="l" defTabSz="2176780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6780" algn="l" defTabSz="2176780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170" algn="l" defTabSz="2176780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3560" algn="l" defTabSz="2176780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2585" algn="l" defTabSz="2176780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0975" algn="l" defTabSz="2176780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19365" algn="l" defTabSz="2176780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7755" algn="l" defTabSz="2176780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just" fontAlgn="auto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壁报内容</a:t>
              </a:r>
              <a:r>
                <a:rPr lang="zh-CN" altLang="en-US" sz="1600" b="1" dirty="0">
                  <a:solidFill>
                    <a:srgbClr val="FF0000"/>
                  </a:solidFill>
                </a:rPr>
                <a:t>样例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2</a:t>
              </a:r>
              <a:r>
                <a:rPr lang="zh-CN" altLang="en-US" sz="1600" b="1" dirty="0">
                  <a:solidFill>
                    <a:srgbClr val="FF0000"/>
                  </a:solidFill>
                </a:rPr>
                <a:t>：左侧</a:t>
              </a:r>
              <a:r>
                <a:rPr lang="zh-CN" altLang="en-US" sz="1600" dirty="0">
                  <a:sym typeface="+mn-ea"/>
                </a:rPr>
                <a:t>（参考，可根据内容自己设计）</a:t>
              </a:r>
              <a:endParaRPr lang="zh-CN" altLang="en-US" sz="1600" b="1" dirty="0">
                <a:solidFill>
                  <a:srgbClr val="FF0000"/>
                </a:solidFill>
              </a:endParaRPr>
            </a:p>
            <a:p>
              <a:pPr indent="0" algn="just" fontAlgn="auto">
                <a:lnSpc>
                  <a:spcPct val="150000"/>
                </a:lnSpc>
              </a:pPr>
              <a:r>
                <a:rPr lang="zh-CN" altLang="en-US" sz="1600" b="1" dirty="0"/>
                <a:t>正文标题：</a:t>
              </a:r>
              <a:r>
                <a:rPr sz="16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宋体（中文），</a:t>
              </a:r>
              <a:r>
                <a:rPr sz="16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Times New Roman</a:t>
              </a:r>
              <a:r>
                <a:rPr sz="16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（英文）</a:t>
              </a:r>
              <a:r>
                <a:rPr lang="zh-CN" altLang="en-US" sz="1600" b="1" dirty="0"/>
                <a:t>，加粗，</a:t>
              </a:r>
              <a:r>
                <a:rPr lang="en-US" altLang="zh-CN" sz="1600" b="1" dirty="0"/>
                <a:t>16</a:t>
              </a:r>
              <a:r>
                <a:rPr lang="zh-CN" altLang="en-US" sz="1600" b="1" dirty="0"/>
                <a:t>号</a:t>
              </a:r>
              <a:r>
                <a:rPr lang="en-US" altLang="zh-CN" sz="1600" dirty="0"/>
                <a:t> </a:t>
              </a:r>
              <a:endPara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0" algn="just" fontAlgn="auto">
                <a:lnSpc>
                  <a:spcPct val="150000"/>
                </a:lnSpc>
              </a:pPr>
              <a:r>
                <a:rPr lang="zh-CN" altLang="en-US" sz="1600" dirty="0"/>
                <a:t>正文：</a:t>
              </a:r>
              <a:r>
                <a:rPr sz="16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宋体（中文），</a:t>
              </a:r>
              <a:r>
                <a:rPr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Times New Roman</a:t>
              </a:r>
              <a:r>
                <a:rPr sz="16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（英文）</a:t>
              </a:r>
              <a:r>
                <a:rPr lang="zh-CN" altLang="en-US" sz="1600" dirty="0"/>
                <a:t>，</a:t>
              </a:r>
              <a:r>
                <a:rPr lang="en-US" altLang="zh-CN" sz="1600" dirty="0"/>
                <a:t>16</a:t>
              </a:r>
              <a:r>
                <a:rPr lang="zh-CN" altLang="en-US" sz="1600" dirty="0"/>
                <a:t>号，首行缩进</a:t>
              </a:r>
              <a:r>
                <a:rPr lang="en-US" altLang="zh-CN" sz="1600" dirty="0"/>
                <a:t>2</a:t>
              </a:r>
              <a:r>
                <a:rPr lang="zh-CN" altLang="en-US" sz="1600" dirty="0"/>
                <a:t>字，</a:t>
              </a:r>
              <a:r>
                <a:rPr lang="zh-CN" altLang="en-US" sz="1600" dirty="0">
                  <a:sym typeface="+mn-ea"/>
                </a:rPr>
                <a:t>行间距</a:t>
              </a:r>
              <a:r>
                <a:rPr lang="en-US" altLang="zh-CN" sz="1600" dirty="0">
                  <a:sym typeface="+mn-ea"/>
                </a:rPr>
                <a:t>1.5</a:t>
              </a:r>
              <a:endParaRPr lang="en-US" altLang="zh-CN" sz="1600" dirty="0"/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just">
                <a:lnSpc>
                  <a:spcPct val="120000"/>
                </a:lnSpc>
              </a:pPr>
              <a:endPara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just">
                <a:lnSpc>
                  <a:spcPct val="120000"/>
                </a:lnSpc>
              </a:pPr>
              <a:endPara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just">
                <a:lnSpc>
                  <a:spcPct val="120000"/>
                </a:lnSpc>
              </a:pPr>
              <a:endParaRPr lang="en-US" altLang="zh-CN" sz="1600" b="1" dirty="0"/>
            </a:p>
            <a:p>
              <a:pPr algn="just" eaLnBrk="1" hangingPunct="1">
                <a:lnSpc>
                  <a:spcPct val="120000"/>
                </a:lnSpc>
              </a:pPr>
              <a:endParaRPr lang="zh-CN" altLang="en-US" sz="1600" dirty="0"/>
            </a:p>
          </p:txBody>
        </p:sp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11143" y="19191"/>
              <a:ext cx="9837" cy="109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7793" tIns="48896" rIns="97793" bIns="48896">
              <a:spAutoFit/>
            </a:bodyPr>
            <a:lstStyle>
              <a:defPPr>
                <a:defRPr lang="zh-CN"/>
              </a:defPPr>
              <a:lvl1pPr marL="0" algn="l" defTabSz="2176780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390" algn="l" defTabSz="2176780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6780" algn="l" defTabSz="2176780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170" algn="l" defTabSz="2176780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3560" algn="l" defTabSz="2176780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2585" algn="l" defTabSz="2176780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0975" algn="l" defTabSz="2176780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19365" algn="l" defTabSz="2176780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7755" algn="l" defTabSz="2176780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just" fontAlgn="auto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壁报内容</a:t>
              </a:r>
              <a:r>
                <a:rPr lang="zh-CN" altLang="en-US" sz="1600" b="1" dirty="0">
                  <a:solidFill>
                    <a:srgbClr val="FF0000"/>
                  </a:solidFill>
                </a:rPr>
                <a:t>样例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2</a:t>
              </a:r>
              <a:r>
                <a:rPr lang="zh-CN" altLang="en-US" sz="1600" b="1" dirty="0">
                  <a:solidFill>
                    <a:srgbClr val="FF0000"/>
                  </a:solidFill>
                </a:rPr>
                <a:t>：右侧</a:t>
              </a:r>
              <a:r>
                <a:rPr lang="zh-CN" altLang="en-US" sz="1600" dirty="0">
                  <a:sym typeface="+mn-ea"/>
                </a:rPr>
                <a:t>（参考，可根据内容自己设计）</a:t>
              </a:r>
              <a:endParaRPr lang="zh-CN" altLang="en-US" sz="1600" b="1" dirty="0"/>
            </a:p>
            <a:p>
              <a:pPr indent="0" algn="just" fontAlgn="auto">
                <a:lnSpc>
                  <a:spcPct val="150000"/>
                </a:lnSpc>
              </a:pPr>
              <a:r>
                <a:rPr lang="zh-CN" altLang="en-US" sz="1600" b="1" dirty="0"/>
                <a:t>正文标题：</a:t>
              </a:r>
              <a:r>
                <a:rPr sz="16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宋体（中文），</a:t>
              </a:r>
              <a:r>
                <a:rPr sz="16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Times New Roman</a:t>
              </a:r>
              <a:r>
                <a:rPr sz="16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（英文）</a:t>
              </a:r>
              <a:r>
                <a:rPr lang="zh-CN" altLang="en-US" sz="1600" b="1" dirty="0"/>
                <a:t>，加粗，</a:t>
              </a:r>
              <a:r>
                <a:rPr lang="en-US" altLang="zh-CN" sz="1600" b="1" dirty="0"/>
                <a:t>16</a:t>
              </a:r>
              <a:r>
                <a:rPr lang="zh-CN" altLang="en-US" sz="1600" b="1" dirty="0"/>
                <a:t>号</a:t>
              </a:r>
              <a:r>
                <a:rPr lang="en-US" altLang="zh-CN" sz="1600" dirty="0"/>
                <a:t> </a:t>
              </a:r>
              <a:endPara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0" algn="just" fontAlgn="auto">
                <a:lnSpc>
                  <a:spcPct val="150000"/>
                </a:lnSpc>
              </a:pPr>
              <a:r>
                <a:rPr lang="zh-CN" altLang="en-US" sz="1600" dirty="0"/>
                <a:t>正文：</a:t>
              </a:r>
              <a:r>
                <a:rPr sz="16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宋体（中文），</a:t>
              </a:r>
              <a:r>
                <a:rPr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Times New Roman</a:t>
              </a:r>
              <a:r>
                <a:rPr sz="16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（英文）</a:t>
              </a:r>
              <a:r>
                <a:rPr lang="zh-CN" altLang="en-US" sz="1600" dirty="0"/>
                <a:t>，</a:t>
              </a:r>
              <a:r>
                <a:rPr lang="en-US" altLang="zh-CN" sz="1600" dirty="0"/>
                <a:t>16</a:t>
              </a:r>
              <a:r>
                <a:rPr lang="zh-CN" altLang="en-US" sz="1600" dirty="0"/>
                <a:t>号，首行缩进</a:t>
              </a:r>
              <a:r>
                <a:rPr lang="en-US" altLang="zh-CN" sz="1600" dirty="0"/>
                <a:t>2</a:t>
              </a:r>
              <a:r>
                <a:rPr lang="zh-CN" altLang="en-US" sz="1600" dirty="0"/>
                <a:t>字，</a:t>
              </a:r>
              <a:r>
                <a:rPr lang="zh-CN" altLang="en-US" sz="1600" dirty="0">
                  <a:sym typeface="+mn-ea"/>
                </a:rPr>
                <a:t>行间距</a:t>
              </a:r>
              <a:r>
                <a:rPr lang="en-US" altLang="zh-CN" sz="1600" dirty="0">
                  <a:sym typeface="+mn-ea"/>
                </a:rPr>
                <a:t>1.5</a:t>
              </a:r>
              <a:r>
                <a:rPr lang="en-US" altLang="zh-CN" sz="1600" dirty="0">
                  <a:latin typeface="+mn-ea"/>
                </a:rPr>
                <a:t> </a:t>
              </a:r>
              <a:endParaRPr lang="en-US" altLang="zh-CN" sz="1600" dirty="0"/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66725" algn="just">
                <a:lnSpc>
                  <a:spcPct val="120000"/>
                </a:lnSpc>
              </a:pPr>
              <a:endPara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just">
                <a:lnSpc>
                  <a:spcPct val="120000"/>
                </a:lnSpc>
              </a:pPr>
              <a:endPara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just">
                <a:lnSpc>
                  <a:spcPct val="120000"/>
                </a:lnSpc>
              </a:pPr>
              <a:endPara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just">
                <a:lnSpc>
                  <a:spcPct val="120000"/>
                </a:lnSpc>
              </a:pPr>
              <a:endParaRPr lang="en-US" altLang="zh-CN" sz="1600" b="1" dirty="0"/>
            </a:p>
            <a:p>
              <a:pPr algn="just" eaLnBrk="1" hangingPunct="1">
                <a:lnSpc>
                  <a:spcPct val="120000"/>
                </a:lnSpc>
              </a:pPr>
              <a:endParaRPr lang="zh-CN" altLang="en-US" sz="1600" dirty="0"/>
            </a:p>
          </p:txBody>
        </p:sp>
      </p:grpSp>
      <p:graphicFrame>
        <p:nvGraphicFramePr>
          <p:cNvPr id="6" name="图表 5"/>
          <p:cNvGraphicFramePr/>
          <p:nvPr/>
        </p:nvGraphicFramePr>
        <p:xfrm>
          <a:off x="765334" y="14443025"/>
          <a:ext cx="4791710" cy="2202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矩形: 圆角 6"/>
          <p:cNvSpPr/>
          <p:nvPr/>
        </p:nvSpPr>
        <p:spPr>
          <a:xfrm>
            <a:off x="431928" y="2419529"/>
            <a:ext cx="12880975" cy="3240493"/>
          </a:xfrm>
          <a:prstGeom prst="roundRect">
            <a:avLst>
              <a:gd name="adj" fmla="val 6589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00" tIns="252000" rIns="108000" rtlCol="0" anchor="ctr"/>
          <a:lstStyle>
            <a:defPPr>
              <a:defRPr lang="zh-CN"/>
            </a:defPPr>
            <a:lvl1pPr marL="0" algn="l" defTabSz="2176780" rtl="0" eaLnBrk="1" latinLnBrk="0" hangingPunct="1">
              <a:defRPr sz="4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088390" algn="l" defTabSz="2176780" rtl="0" eaLnBrk="1" latinLnBrk="0" hangingPunct="1">
              <a:defRPr sz="4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2176780" algn="l" defTabSz="2176780" rtl="0" eaLnBrk="1" latinLnBrk="0" hangingPunct="1">
              <a:defRPr sz="4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3265170" algn="l" defTabSz="2176780" rtl="0" eaLnBrk="1" latinLnBrk="0" hangingPunct="1">
              <a:defRPr sz="4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4353560" algn="l" defTabSz="2176780" rtl="0" eaLnBrk="1" latinLnBrk="0" hangingPunct="1">
              <a:defRPr sz="4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5442585" algn="l" defTabSz="2176780" rtl="0" eaLnBrk="1" latinLnBrk="0" hangingPunct="1">
              <a:defRPr sz="4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6530975" algn="l" defTabSz="2176780" rtl="0" eaLnBrk="1" latinLnBrk="0" hangingPunct="1">
              <a:defRPr sz="4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7619365" algn="l" defTabSz="2176780" rtl="0" eaLnBrk="1" latinLnBrk="0" hangingPunct="1">
              <a:defRPr sz="4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8707755" algn="l" defTabSz="2176780" rtl="0" eaLnBrk="1" latinLnBrk="0" hangingPunct="1">
              <a:defRPr sz="4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sz="2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题目{微软雅黑（中文），</a:t>
            </a:r>
            <a:r>
              <a:rPr sz="2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Times New Roman</a:t>
            </a:r>
            <a:r>
              <a:rPr sz="2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（英文），加粗，</a:t>
            </a:r>
            <a:r>
              <a:rPr lang="en-US" sz="2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26</a:t>
            </a:r>
            <a:r>
              <a:rPr sz="2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号，居中}</a:t>
            </a:r>
            <a:endParaRPr lang="en-US" altLang="zh-CN" sz="2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50000"/>
              </a:lnSpc>
              <a:spcBef>
                <a:spcPts val="1500"/>
              </a:spcBef>
            </a:pPr>
            <a:r>
              <a:rPr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作者1</a:t>
            </a:r>
            <a:r>
              <a:rPr sz="1800" baseline="30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，作者2</a:t>
            </a:r>
            <a:r>
              <a:rPr sz="1800" baseline="30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1;2</a:t>
            </a:r>
            <a:r>
              <a:rPr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，作者3</a:t>
            </a:r>
            <a:r>
              <a:rPr sz="1800" baseline="30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1;2;3</a:t>
            </a:r>
            <a:r>
              <a:rPr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…… {宋体（中文），</a:t>
            </a:r>
            <a:r>
              <a:rPr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Times New Roman</a:t>
            </a:r>
            <a:r>
              <a:rPr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（英文），</a:t>
            </a:r>
            <a:r>
              <a:rPr 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18</a:t>
            </a:r>
            <a:r>
              <a:rPr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号，</a:t>
            </a:r>
            <a:r>
              <a:rPr 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段前1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磅</a:t>
            </a:r>
            <a:r>
              <a:rPr 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居中}</a:t>
            </a:r>
            <a:endParaRPr lang="zh-CN" altLang="en-US" sz="18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50000"/>
              </a:lnSpc>
              <a:spcAft>
                <a:spcPts val="1500"/>
              </a:spcAft>
            </a:pPr>
            <a:r>
              <a:rPr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1.单位1；2.单位2；3.单位3 …… {宋体（中文），</a:t>
            </a:r>
            <a:r>
              <a:rPr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Times New Roman</a:t>
            </a:r>
            <a:r>
              <a:rPr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（英文），</a:t>
            </a:r>
            <a:r>
              <a:rPr 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18</a:t>
            </a:r>
            <a:r>
              <a:rPr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号，</a:t>
            </a:r>
            <a:r>
              <a:rPr 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段后1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磅</a:t>
            </a:r>
            <a:r>
              <a:rPr 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居中}</a:t>
            </a:r>
            <a:endParaRPr lang="en-US" altLang="zh-CN" sz="1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通讯作者：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姓名，邮箱：{宋体（中文），</a:t>
            </a:r>
            <a:r>
              <a:rPr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Times New Roman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（英文），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16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号，居中}</a:t>
            </a:r>
            <a:endParaRPr lang="zh-CN" alt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346</Words>
  <Application>Microsoft Macintosh PowerPoint</Application>
  <PresentationFormat>自定义</PresentationFormat>
  <Paragraphs>60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宋体</vt:lpstr>
      <vt:lpstr>微软雅黑</vt:lpstr>
      <vt:lpstr>Arial</vt:lpstr>
      <vt:lpstr>Calibri</vt:lpstr>
      <vt:lpstr>Times New Roman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1</dc:creator>
  <cp:lastModifiedBy>lqy</cp:lastModifiedBy>
  <cp:revision>210</cp:revision>
  <dcterms:created xsi:type="dcterms:W3CDTF">2018-08-07T09:00:00Z</dcterms:created>
  <dcterms:modified xsi:type="dcterms:W3CDTF">2025-08-08T11:47:49Z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</Properties>
</file>