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38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3206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9A09A44F-8BBD-1587-9A17-15DE9DF063A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093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511D1FFC-4206-07D6-3C9E-3199D2A73F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001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A220AC-C59E-2CD9-810E-ACE6DB1EF7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5756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宽屏</PresentationFormat>
  <Paragraphs>0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4" baseType="lpstr">
      <vt:lpstr>Arial</vt:lpstr>
      <vt:lpstr>Office 主题​​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登峰 侯</dc:creator>
  <cp:lastModifiedBy>登峰 侯</cp:lastModifiedBy>
  <cp:revision>1</cp:revision>
  <dcterms:created xsi:type="dcterms:W3CDTF">2025-09-21T02:36:12Z</dcterms:created>
  <dcterms:modified xsi:type="dcterms:W3CDTF">2025-09-21T02:36:31Z</dcterms:modified>
</cp:coreProperties>
</file>