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3"/>
  </p:sldMasterIdLst>
  <p:sldIdLst>
    <p:sldId id="256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微软雅黑" pitchFamily="34" charset="-122"/>
      <p:regular r:id="rId1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09" d="100"/>
          <a:sy n="109" d="100"/>
        </p:scale>
        <p:origin x="122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773018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60456"/>
            <a:ext cx="9144000" cy="592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dirty="0"/>
              <a:t>单击此处编辑母版副标题样式</a:t>
            </a:r>
            <a:endParaRPr kumimoji="1" lang="zh-CN" altLang="en-US" dirty="0"/>
          </a:p>
        </p:txBody>
      </p:sp>
      <p:pic>
        <p:nvPicPr>
          <p:cNvPr id="4" name="图片 3" descr="ppt模版 _画板 1 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C6D991-D2F4-F943-BBE4-4D46DA54B34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3EB6-1758-EC4C-ABD3-E230D4FFB7B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版 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9621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095B60-F4FE-174B-88D6-B632A47B0C8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9AB999-EAC0-A947-847B-428EEAF3DAB2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片 6" descr="ppt模版 -0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宋体</vt:lpstr>
      <vt:lpstr>汉仪书宋二KW</vt:lpstr>
      <vt:lpstr>Arial Unicode MS</vt:lpstr>
      <vt:lpstr>等线 Light</vt:lpstr>
      <vt:lpstr>汉仪中等线KW</vt:lpstr>
      <vt:lpstr>等线</vt:lpstr>
      <vt:lpstr>Calibri</vt:lpstr>
      <vt:lpstr>Helvetica Neue</vt:lpstr>
      <vt:lpstr>微软雅黑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Apple</dc:creator>
  <cp:lastModifiedBy>liulu</cp:lastModifiedBy>
  <cp:revision>9</cp:revision>
  <dcterms:created xsi:type="dcterms:W3CDTF">2025-08-18T03:20:37Z</dcterms:created>
  <dcterms:modified xsi:type="dcterms:W3CDTF">2025-08-18T03:20:37Z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B86BC3F854CA6436049CA268E956B533_43</vt:lpwstr>
  </property>
  <property fmtid="{D5CDD505-2E9C-101B-9397-08002B2CF9AE}" pid="3" name="KSOProductBuildVer">
    <vt:lpwstr>2052-12.1.22218.22218</vt:lpwstr>
  </property>
</Properties>
</file>