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32398970" cy="43200320"/>
  <p:notesSz cx="6858000" cy="9144000"/>
  <p:defaultTextStyle>
    <a:defPPr>
      <a:defRPr lang="zh-CN"/>
    </a:defPPr>
    <a:lvl1pPr marL="0" lvl="0" indent="0" algn="l" defTabSz="4314825" rtl="0" eaLnBrk="1" fontAlgn="base" latinLnBrk="0" hangingPunct="1">
      <a:lnSpc>
        <a:spcPct val="100000"/>
      </a:lnSpc>
      <a:spcBef>
        <a:spcPct val="0"/>
      </a:spcBef>
      <a:spcAft>
        <a:spcPct val="0"/>
      </a:spcAft>
      <a:buNone/>
      <a:defRPr sz="8400" b="0" i="0" u="none" kern="1200" baseline="0">
        <a:solidFill>
          <a:schemeClr val="tx1"/>
        </a:solidFill>
        <a:latin typeface="Calibri" panose="020F0502020204030204" pitchFamily="34" charset="0"/>
        <a:ea typeface="宋体" panose="02010600030101010101" pitchFamily="2" charset="-122"/>
        <a:cs typeface="+mn-cs"/>
      </a:defRPr>
    </a:lvl1pPr>
    <a:lvl2pPr marL="2157730" lvl="1" indent="-1060450" algn="l" defTabSz="4314825" rtl="0" eaLnBrk="1" fontAlgn="base" latinLnBrk="0" hangingPunct="1">
      <a:lnSpc>
        <a:spcPct val="100000"/>
      </a:lnSpc>
      <a:spcBef>
        <a:spcPct val="0"/>
      </a:spcBef>
      <a:spcAft>
        <a:spcPct val="0"/>
      </a:spcAft>
      <a:buNone/>
      <a:defRPr sz="8400" b="0" i="0" u="none" kern="1200" baseline="0">
        <a:solidFill>
          <a:schemeClr val="tx1"/>
        </a:solidFill>
        <a:latin typeface="Calibri" panose="020F0502020204030204" pitchFamily="34" charset="0"/>
        <a:ea typeface="宋体" panose="02010600030101010101" pitchFamily="2" charset="-122"/>
        <a:cs typeface="+mn-cs"/>
      </a:defRPr>
    </a:lvl2pPr>
    <a:lvl3pPr marL="4314825" lvl="2" indent="-2122170" algn="l" defTabSz="4314825" rtl="0" eaLnBrk="1" fontAlgn="base" latinLnBrk="0" hangingPunct="1">
      <a:lnSpc>
        <a:spcPct val="100000"/>
      </a:lnSpc>
      <a:spcBef>
        <a:spcPct val="0"/>
      </a:spcBef>
      <a:spcAft>
        <a:spcPct val="0"/>
      </a:spcAft>
      <a:buNone/>
      <a:defRPr sz="8400" b="0" i="0" u="none" kern="1200" baseline="0">
        <a:solidFill>
          <a:schemeClr val="tx1"/>
        </a:solidFill>
        <a:latin typeface="Calibri" panose="020F0502020204030204" pitchFamily="34" charset="0"/>
        <a:ea typeface="宋体" panose="02010600030101010101" pitchFamily="2" charset="-122"/>
        <a:cs typeface="+mn-cs"/>
      </a:defRPr>
    </a:lvl3pPr>
    <a:lvl4pPr marL="6475730" lvl="3" indent="-3186430" algn="l" defTabSz="4314825" rtl="0" eaLnBrk="1" fontAlgn="base" latinLnBrk="0" hangingPunct="1">
      <a:lnSpc>
        <a:spcPct val="100000"/>
      </a:lnSpc>
      <a:spcBef>
        <a:spcPct val="0"/>
      </a:spcBef>
      <a:spcAft>
        <a:spcPct val="0"/>
      </a:spcAft>
      <a:buNone/>
      <a:defRPr sz="8400" b="0" i="0" u="none" kern="1200" baseline="0">
        <a:solidFill>
          <a:schemeClr val="tx1"/>
        </a:solidFill>
        <a:latin typeface="Calibri" panose="020F0502020204030204" pitchFamily="34" charset="0"/>
        <a:ea typeface="宋体" panose="02010600030101010101" pitchFamily="2" charset="-122"/>
        <a:cs typeface="+mn-cs"/>
      </a:defRPr>
    </a:lvl4pPr>
    <a:lvl5pPr marL="8632825" lvl="4" indent="-4248150" algn="l" defTabSz="4314825" rtl="0" eaLnBrk="1" fontAlgn="base" latinLnBrk="0" hangingPunct="1">
      <a:lnSpc>
        <a:spcPct val="100000"/>
      </a:lnSpc>
      <a:spcBef>
        <a:spcPct val="0"/>
      </a:spcBef>
      <a:spcAft>
        <a:spcPct val="0"/>
      </a:spcAft>
      <a:buNone/>
      <a:defRPr sz="8400"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4248150" algn="l" defTabSz="4314825" rtl="0" eaLnBrk="1" fontAlgn="base" latinLnBrk="0" hangingPunct="1">
      <a:lnSpc>
        <a:spcPct val="100000"/>
      </a:lnSpc>
      <a:spcBef>
        <a:spcPct val="0"/>
      </a:spcBef>
      <a:spcAft>
        <a:spcPct val="0"/>
      </a:spcAft>
      <a:buNone/>
      <a:defRPr sz="8400"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4248150" algn="l" defTabSz="4314825" rtl="0" eaLnBrk="1" fontAlgn="base" latinLnBrk="0" hangingPunct="1">
      <a:lnSpc>
        <a:spcPct val="100000"/>
      </a:lnSpc>
      <a:spcBef>
        <a:spcPct val="0"/>
      </a:spcBef>
      <a:spcAft>
        <a:spcPct val="0"/>
      </a:spcAft>
      <a:buNone/>
      <a:defRPr sz="8400"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4248150" algn="l" defTabSz="4314825" rtl="0" eaLnBrk="1" fontAlgn="base" latinLnBrk="0" hangingPunct="1">
      <a:lnSpc>
        <a:spcPct val="100000"/>
      </a:lnSpc>
      <a:spcBef>
        <a:spcPct val="0"/>
      </a:spcBef>
      <a:spcAft>
        <a:spcPct val="0"/>
      </a:spcAft>
      <a:buNone/>
      <a:defRPr sz="8400"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4248150" algn="l" defTabSz="4314825" rtl="0" eaLnBrk="1" fontAlgn="base" latinLnBrk="0" hangingPunct="1">
      <a:lnSpc>
        <a:spcPct val="100000"/>
      </a:lnSpc>
      <a:spcBef>
        <a:spcPct val="0"/>
      </a:spcBef>
      <a:spcAft>
        <a:spcPct val="0"/>
      </a:spcAft>
      <a:buNone/>
      <a:defRPr sz="8400"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3607" userDrawn="1">
          <p15:clr>
            <a:srgbClr val="A4A3A4"/>
          </p15:clr>
        </p15:guide>
        <p15:guide id="2" pos="102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3"/>
    <p:restoredTop sz="94660"/>
  </p:normalViewPr>
  <p:slideViewPr>
    <p:cSldViewPr showGuides="1">
      <p:cViewPr varScale="1">
        <p:scale>
          <a:sx n="17" d="100"/>
          <a:sy n="17" d="100"/>
        </p:scale>
        <p:origin x="2136" y="312"/>
      </p:cViewPr>
      <p:guideLst>
        <p:guide orient="horz" pos="13607"/>
        <p:guide pos="1020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429949" y="13420203"/>
            <a:ext cx="27539396" cy="9260136"/>
          </a:xfr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4859894" y="24480363"/>
            <a:ext cx="22679502" cy="11040161"/>
          </a:xfrm>
        </p:spPr>
        <p:txBody>
          <a:bodyPr/>
          <a:lstStyle>
            <a:lvl1pPr marL="0" indent="0" algn="ctr">
              <a:buNone/>
              <a:defRPr>
                <a:solidFill>
                  <a:schemeClr val="tx1">
                    <a:tint val="75000"/>
                  </a:schemeClr>
                </a:solidFill>
              </a:defRPr>
            </a:lvl1pPr>
            <a:lvl2pPr marL="2159635" indent="0" algn="ctr">
              <a:buNone/>
              <a:defRPr>
                <a:solidFill>
                  <a:schemeClr val="tx1">
                    <a:tint val="75000"/>
                  </a:schemeClr>
                </a:solidFill>
              </a:defRPr>
            </a:lvl2pPr>
            <a:lvl3pPr marL="4319270" indent="0" algn="ctr">
              <a:buNone/>
              <a:defRPr>
                <a:solidFill>
                  <a:schemeClr val="tx1">
                    <a:tint val="75000"/>
                  </a:schemeClr>
                </a:solidFill>
              </a:defRPr>
            </a:lvl3pPr>
            <a:lvl4pPr marL="6478905" indent="0" algn="ctr">
              <a:buNone/>
              <a:defRPr>
                <a:solidFill>
                  <a:schemeClr val="tx1">
                    <a:tint val="75000"/>
                  </a:schemeClr>
                </a:solidFill>
              </a:defRPr>
            </a:lvl4pPr>
            <a:lvl5pPr marL="8638540" indent="0" algn="ctr">
              <a:buNone/>
              <a:defRPr>
                <a:solidFill>
                  <a:schemeClr val="tx1">
                    <a:tint val="75000"/>
                  </a:schemeClr>
                </a:solidFill>
              </a:defRPr>
            </a:lvl5pPr>
            <a:lvl6pPr marL="10798175" indent="0" algn="ctr">
              <a:buNone/>
              <a:defRPr>
                <a:solidFill>
                  <a:schemeClr val="tx1">
                    <a:tint val="75000"/>
                  </a:schemeClr>
                </a:solidFill>
              </a:defRPr>
            </a:lvl6pPr>
            <a:lvl7pPr marL="12957810" indent="0" algn="ctr">
              <a:buNone/>
              <a:defRPr>
                <a:solidFill>
                  <a:schemeClr val="tx1">
                    <a:tint val="75000"/>
                  </a:schemeClr>
                </a:solidFill>
              </a:defRPr>
            </a:lvl7pPr>
            <a:lvl8pPr marL="15117445" indent="0" algn="ctr">
              <a:buNone/>
              <a:defRPr>
                <a:solidFill>
                  <a:schemeClr val="tx1">
                    <a:tint val="75000"/>
                  </a:schemeClr>
                </a:solidFill>
              </a:defRPr>
            </a:lvl8pPr>
            <a:lvl9pPr marL="17277080" indent="0" algn="ctr">
              <a:buNone/>
              <a:defRPr>
                <a:solidFill>
                  <a:schemeClr val="tx1">
                    <a:tint val="75000"/>
                  </a:schemeClr>
                </a:solidFill>
              </a:defRPr>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4315460" rtl="0" eaLnBrk="1" fontAlgn="base" latinLnBrk="0" hangingPunct="1">
              <a:lnSpc>
                <a:spcPct val="100000"/>
              </a:lnSpc>
              <a:spcBef>
                <a:spcPct val="0"/>
              </a:spcBef>
              <a:spcAft>
                <a:spcPct val="0"/>
              </a:spcAft>
              <a:buClrTx/>
              <a:buSzTx/>
              <a:buFontTx/>
              <a:buNone/>
              <a:defRPr/>
            </a:pPr>
            <a:fld id="{AD4316C7-E38C-4420-A839-8A0B9B440B8D}" type="datetimeFigureOut">
              <a:rPr kumimoji="0" lang="zh-CN" altLang="en-US" sz="58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58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4315460" rtl="0" eaLnBrk="1" fontAlgn="base" latinLnBrk="0" hangingPunct="1">
              <a:lnSpc>
                <a:spcPct val="100000"/>
              </a:lnSpc>
              <a:spcBef>
                <a:spcPct val="0"/>
              </a:spcBef>
              <a:spcAft>
                <a:spcPct val="0"/>
              </a:spcAft>
              <a:buClrTx/>
              <a:buSzTx/>
              <a:buFontTx/>
              <a:buNone/>
              <a:defRPr/>
            </a:pPr>
            <a:endParaRPr kumimoji="0" lang="zh-CN" altLang="en-US" sz="58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4315460" rtl="0" eaLnBrk="1" fontAlgn="base" latinLnBrk="0" hangingPunct="1">
              <a:lnSpc>
                <a:spcPct val="100000"/>
              </a:lnSpc>
              <a:spcBef>
                <a:spcPct val="0"/>
              </a:spcBef>
              <a:spcAft>
                <a:spcPct val="0"/>
              </a:spcAft>
              <a:buClrTx/>
              <a:buSzTx/>
              <a:buFontTx/>
              <a:buNone/>
              <a:defRPr/>
            </a:pPr>
            <a:fld id="{AD4316C7-E38C-4420-A839-8A0B9B440B8D}" type="datetimeFigureOut">
              <a:rPr kumimoji="0" lang="zh-CN" altLang="en-US" sz="58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58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4315460" rtl="0" eaLnBrk="1" fontAlgn="base" latinLnBrk="0" hangingPunct="1">
              <a:lnSpc>
                <a:spcPct val="100000"/>
              </a:lnSpc>
              <a:spcBef>
                <a:spcPct val="0"/>
              </a:spcBef>
              <a:spcAft>
                <a:spcPct val="0"/>
              </a:spcAft>
              <a:buClrTx/>
              <a:buSzTx/>
              <a:buFontTx/>
              <a:buNone/>
              <a:defRPr/>
            </a:pPr>
            <a:endParaRPr kumimoji="0" lang="zh-CN" altLang="en-US" sz="58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35239853" y="4490072"/>
            <a:ext cx="10934760" cy="95721414"/>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2429946" y="4490072"/>
            <a:ext cx="32269919" cy="95721414"/>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4315460" rtl="0" eaLnBrk="1" fontAlgn="base" latinLnBrk="0" hangingPunct="1">
              <a:lnSpc>
                <a:spcPct val="100000"/>
              </a:lnSpc>
              <a:spcBef>
                <a:spcPct val="0"/>
              </a:spcBef>
              <a:spcAft>
                <a:spcPct val="0"/>
              </a:spcAft>
              <a:buClrTx/>
              <a:buSzTx/>
              <a:buFontTx/>
              <a:buNone/>
              <a:defRPr/>
            </a:pPr>
            <a:fld id="{AD4316C7-E38C-4420-A839-8A0B9B440B8D}" type="datetimeFigureOut">
              <a:rPr kumimoji="0" lang="zh-CN" altLang="en-US" sz="58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58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4315460" rtl="0" eaLnBrk="1" fontAlgn="base" latinLnBrk="0" hangingPunct="1">
              <a:lnSpc>
                <a:spcPct val="100000"/>
              </a:lnSpc>
              <a:spcBef>
                <a:spcPct val="0"/>
              </a:spcBef>
              <a:spcAft>
                <a:spcPct val="0"/>
              </a:spcAft>
              <a:buClrTx/>
              <a:buSzTx/>
              <a:buFontTx/>
              <a:buNone/>
              <a:defRPr/>
            </a:pPr>
            <a:endParaRPr kumimoji="0" lang="zh-CN" altLang="en-US" sz="58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4315460" rtl="0" eaLnBrk="1" fontAlgn="base" latinLnBrk="0" hangingPunct="1">
              <a:lnSpc>
                <a:spcPct val="100000"/>
              </a:lnSpc>
              <a:spcBef>
                <a:spcPct val="0"/>
              </a:spcBef>
              <a:spcAft>
                <a:spcPct val="0"/>
              </a:spcAft>
              <a:buClrTx/>
              <a:buSzTx/>
              <a:buFontTx/>
              <a:buNone/>
              <a:defRPr/>
            </a:pPr>
            <a:fld id="{AD4316C7-E38C-4420-A839-8A0B9B440B8D}" type="datetimeFigureOut">
              <a:rPr kumimoji="0" lang="zh-CN" altLang="en-US" sz="58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58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4315460" rtl="0" eaLnBrk="1" fontAlgn="base" latinLnBrk="0" hangingPunct="1">
              <a:lnSpc>
                <a:spcPct val="100000"/>
              </a:lnSpc>
              <a:spcBef>
                <a:spcPct val="0"/>
              </a:spcBef>
              <a:spcAft>
                <a:spcPct val="0"/>
              </a:spcAft>
              <a:buClrTx/>
              <a:buSzTx/>
              <a:buFontTx/>
              <a:buNone/>
              <a:defRPr/>
            </a:pPr>
            <a:endParaRPr kumimoji="0" lang="zh-CN" altLang="en-US" sz="58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559324" y="27760417"/>
            <a:ext cx="27539396" cy="8580127"/>
          </a:xfrm>
        </p:spPr>
        <p:txBody>
          <a:bodyPr anchor="t"/>
          <a:lstStyle>
            <a:lvl1pPr algn="l">
              <a:defRPr sz="189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2559324" y="18310278"/>
            <a:ext cx="27539396" cy="9450135"/>
          </a:xfrm>
        </p:spPr>
        <p:txBody>
          <a:bodyPr anchor="b"/>
          <a:lstStyle>
            <a:lvl1pPr marL="0" indent="0">
              <a:buNone/>
              <a:defRPr sz="9400">
                <a:solidFill>
                  <a:schemeClr val="tx1">
                    <a:tint val="75000"/>
                  </a:schemeClr>
                </a:solidFill>
              </a:defRPr>
            </a:lvl1pPr>
            <a:lvl2pPr marL="2159635" indent="0">
              <a:buNone/>
              <a:defRPr sz="8400">
                <a:solidFill>
                  <a:schemeClr val="tx1">
                    <a:tint val="75000"/>
                  </a:schemeClr>
                </a:solidFill>
              </a:defRPr>
            </a:lvl2pPr>
            <a:lvl3pPr marL="4319270" indent="0">
              <a:buNone/>
              <a:defRPr sz="7700">
                <a:solidFill>
                  <a:schemeClr val="tx1">
                    <a:tint val="75000"/>
                  </a:schemeClr>
                </a:solidFill>
              </a:defRPr>
            </a:lvl3pPr>
            <a:lvl4pPr marL="6478905" indent="0">
              <a:buNone/>
              <a:defRPr sz="6700">
                <a:solidFill>
                  <a:schemeClr val="tx1">
                    <a:tint val="75000"/>
                  </a:schemeClr>
                </a:solidFill>
              </a:defRPr>
            </a:lvl4pPr>
            <a:lvl5pPr marL="8638540" indent="0">
              <a:buNone/>
              <a:defRPr sz="6700">
                <a:solidFill>
                  <a:schemeClr val="tx1">
                    <a:tint val="75000"/>
                  </a:schemeClr>
                </a:solidFill>
              </a:defRPr>
            </a:lvl5pPr>
            <a:lvl6pPr marL="10798175" indent="0">
              <a:buNone/>
              <a:defRPr sz="6700">
                <a:solidFill>
                  <a:schemeClr val="tx1">
                    <a:tint val="75000"/>
                  </a:schemeClr>
                </a:solidFill>
              </a:defRPr>
            </a:lvl6pPr>
            <a:lvl7pPr marL="12957810" indent="0">
              <a:buNone/>
              <a:defRPr sz="6700">
                <a:solidFill>
                  <a:schemeClr val="tx1">
                    <a:tint val="75000"/>
                  </a:schemeClr>
                </a:solidFill>
              </a:defRPr>
            </a:lvl7pPr>
            <a:lvl8pPr marL="15117445" indent="0">
              <a:buNone/>
              <a:defRPr sz="6700">
                <a:solidFill>
                  <a:schemeClr val="tx1">
                    <a:tint val="75000"/>
                  </a:schemeClr>
                </a:solidFill>
              </a:defRPr>
            </a:lvl8pPr>
            <a:lvl9pPr marL="17277080" indent="0">
              <a:buNone/>
              <a:defRPr sz="67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4315460" rtl="0" eaLnBrk="1" fontAlgn="base" latinLnBrk="0" hangingPunct="1">
              <a:lnSpc>
                <a:spcPct val="100000"/>
              </a:lnSpc>
              <a:spcBef>
                <a:spcPct val="0"/>
              </a:spcBef>
              <a:spcAft>
                <a:spcPct val="0"/>
              </a:spcAft>
              <a:buClrTx/>
              <a:buSzTx/>
              <a:buFontTx/>
              <a:buNone/>
              <a:defRPr/>
            </a:pPr>
            <a:fld id="{AD4316C7-E38C-4420-A839-8A0B9B440B8D}" type="datetimeFigureOut">
              <a:rPr kumimoji="0" lang="zh-CN" altLang="en-US" sz="58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58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4315460" rtl="0" eaLnBrk="1" fontAlgn="base" latinLnBrk="0" hangingPunct="1">
              <a:lnSpc>
                <a:spcPct val="100000"/>
              </a:lnSpc>
              <a:spcBef>
                <a:spcPct val="0"/>
              </a:spcBef>
              <a:spcAft>
                <a:spcPct val="0"/>
              </a:spcAft>
              <a:buClrTx/>
              <a:buSzTx/>
              <a:buFontTx/>
              <a:buNone/>
              <a:defRPr/>
            </a:pPr>
            <a:endParaRPr kumimoji="0" lang="zh-CN" altLang="en-US" sz="58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2429949" y="26180389"/>
            <a:ext cx="21599526" cy="74031098"/>
          </a:xfrm>
        </p:spPr>
        <p:txBody>
          <a:bodyPr/>
          <a:lstStyle>
            <a:lvl1pPr>
              <a:defRPr sz="13100"/>
            </a:lvl1pPr>
            <a:lvl2pPr>
              <a:defRPr sz="11300"/>
            </a:lvl2pPr>
            <a:lvl3pPr>
              <a:defRPr sz="9400"/>
            </a:lvl3pPr>
            <a:lvl4pPr>
              <a:defRPr sz="8400"/>
            </a:lvl4pPr>
            <a:lvl5pPr>
              <a:defRPr sz="8400"/>
            </a:lvl5pPr>
            <a:lvl6pPr>
              <a:defRPr sz="8400"/>
            </a:lvl6pPr>
            <a:lvl7pPr>
              <a:defRPr sz="8400"/>
            </a:lvl7pPr>
            <a:lvl8pPr>
              <a:defRPr sz="8400"/>
            </a:lvl8pPr>
            <a:lvl9pPr>
              <a:defRPr sz="84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24569464" y="26180389"/>
            <a:ext cx="21605152" cy="74031098"/>
          </a:xfrm>
        </p:spPr>
        <p:txBody>
          <a:bodyPr/>
          <a:lstStyle>
            <a:lvl1pPr>
              <a:defRPr sz="13100"/>
            </a:lvl1pPr>
            <a:lvl2pPr>
              <a:defRPr sz="11300"/>
            </a:lvl2pPr>
            <a:lvl3pPr>
              <a:defRPr sz="9400"/>
            </a:lvl3pPr>
            <a:lvl4pPr>
              <a:defRPr sz="8400"/>
            </a:lvl4pPr>
            <a:lvl5pPr>
              <a:defRPr sz="8400"/>
            </a:lvl5pPr>
            <a:lvl6pPr>
              <a:defRPr sz="8400"/>
            </a:lvl6pPr>
            <a:lvl7pPr>
              <a:defRPr sz="8400"/>
            </a:lvl7pPr>
            <a:lvl8pPr>
              <a:defRPr sz="8400"/>
            </a:lvl8pPr>
            <a:lvl9pPr>
              <a:defRPr sz="84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4315460" rtl="0" eaLnBrk="1" fontAlgn="base" latinLnBrk="0" hangingPunct="1">
              <a:lnSpc>
                <a:spcPct val="100000"/>
              </a:lnSpc>
              <a:spcBef>
                <a:spcPct val="0"/>
              </a:spcBef>
              <a:spcAft>
                <a:spcPct val="0"/>
              </a:spcAft>
              <a:buClrTx/>
              <a:buSzTx/>
              <a:buFontTx/>
              <a:buNone/>
              <a:defRPr/>
            </a:pPr>
            <a:fld id="{AD4316C7-E38C-4420-A839-8A0B9B440B8D}" type="datetimeFigureOut">
              <a:rPr kumimoji="0" lang="zh-CN" altLang="en-US" sz="58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58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4315460" rtl="0" eaLnBrk="1" fontAlgn="base" latinLnBrk="0" hangingPunct="1">
              <a:lnSpc>
                <a:spcPct val="100000"/>
              </a:lnSpc>
              <a:spcBef>
                <a:spcPct val="0"/>
              </a:spcBef>
              <a:spcAft>
                <a:spcPct val="0"/>
              </a:spcAft>
              <a:buClrTx/>
              <a:buSzTx/>
              <a:buFontTx/>
              <a:buNone/>
              <a:defRPr/>
            </a:pPr>
            <a:endParaRPr kumimoji="0" lang="zh-CN" altLang="en-US" sz="58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619967" y="1730029"/>
            <a:ext cx="29159360" cy="7200106"/>
          </a:xfr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619966" y="9670148"/>
            <a:ext cx="14315313" cy="4030057"/>
          </a:xfrm>
        </p:spPr>
        <p:txBody>
          <a:bodyPr anchor="b"/>
          <a:lstStyle>
            <a:lvl1pPr marL="0" indent="0">
              <a:buNone/>
              <a:defRPr sz="11300" b="1"/>
            </a:lvl1pPr>
            <a:lvl2pPr marL="2159635" indent="0">
              <a:buNone/>
              <a:defRPr sz="9400" b="1"/>
            </a:lvl2pPr>
            <a:lvl3pPr marL="4319270" indent="0">
              <a:buNone/>
              <a:defRPr sz="8400" b="1"/>
            </a:lvl3pPr>
            <a:lvl4pPr marL="6478905" indent="0">
              <a:buNone/>
              <a:defRPr sz="7700" b="1"/>
            </a:lvl4pPr>
            <a:lvl5pPr marL="8638540" indent="0">
              <a:buNone/>
              <a:defRPr sz="7700" b="1"/>
            </a:lvl5pPr>
            <a:lvl6pPr marL="10798175" indent="0">
              <a:buNone/>
              <a:defRPr sz="7700" b="1"/>
            </a:lvl6pPr>
            <a:lvl7pPr marL="12957810" indent="0">
              <a:buNone/>
              <a:defRPr sz="7700" b="1"/>
            </a:lvl7pPr>
            <a:lvl8pPr marL="15117445" indent="0">
              <a:buNone/>
              <a:defRPr sz="7700" b="1"/>
            </a:lvl8pPr>
            <a:lvl9pPr marL="17277080" indent="0">
              <a:buNone/>
              <a:defRPr sz="77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1619966" y="13700204"/>
            <a:ext cx="14315313" cy="24890372"/>
          </a:xfrm>
        </p:spPr>
        <p:txBody>
          <a:bodyPr/>
          <a:lstStyle>
            <a:lvl1pPr>
              <a:defRPr sz="11300"/>
            </a:lvl1pPr>
            <a:lvl2pPr>
              <a:defRPr sz="9400"/>
            </a:lvl2pPr>
            <a:lvl3pPr>
              <a:defRPr sz="8400"/>
            </a:lvl3pPr>
            <a:lvl4pPr>
              <a:defRPr sz="7700"/>
            </a:lvl4pPr>
            <a:lvl5pPr>
              <a:defRPr sz="7700"/>
            </a:lvl5pPr>
            <a:lvl6pPr>
              <a:defRPr sz="7700"/>
            </a:lvl6pPr>
            <a:lvl7pPr>
              <a:defRPr sz="7700"/>
            </a:lvl7pPr>
            <a:lvl8pPr>
              <a:defRPr sz="7700"/>
            </a:lvl8pPr>
            <a:lvl9pPr>
              <a:defRPr sz="77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16458393" y="9670148"/>
            <a:ext cx="14320933" cy="4030057"/>
          </a:xfrm>
        </p:spPr>
        <p:txBody>
          <a:bodyPr anchor="b"/>
          <a:lstStyle>
            <a:lvl1pPr marL="0" indent="0">
              <a:buNone/>
              <a:defRPr sz="11300" b="1"/>
            </a:lvl1pPr>
            <a:lvl2pPr marL="2159635" indent="0">
              <a:buNone/>
              <a:defRPr sz="9400" b="1"/>
            </a:lvl2pPr>
            <a:lvl3pPr marL="4319270" indent="0">
              <a:buNone/>
              <a:defRPr sz="8400" b="1"/>
            </a:lvl3pPr>
            <a:lvl4pPr marL="6478905" indent="0">
              <a:buNone/>
              <a:defRPr sz="7700" b="1"/>
            </a:lvl4pPr>
            <a:lvl5pPr marL="8638540" indent="0">
              <a:buNone/>
              <a:defRPr sz="7700" b="1"/>
            </a:lvl5pPr>
            <a:lvl6pPr marL="10798175" indent="0">
              <a:buNone/>
              <a:defRPr sz="7700" b="1"/>
            </a:lvl6pPr>
            <a:lvl7pPr marL="12957810" indent="0">
              <a:buNone/>
              <a:defRPr sz="7700" b="1"/>
            </a:lvl7pPr>
            <a:lvl8pPr marL="15117445" indent="0">
              <a:buNone/>
              <a:defRPr sz="7700" b="1"/>
            </a:lvl8pPr>
            <a:lvl9pPr marL="17277080" indent="0">
              <a:buNone/>
              <a:defRPr sz="77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16458393" y="13700204"/>
            <a:ext cx="14320933" cy="24890372"/>
          </a:xfrm>
        </p:spPr>
        <p:txBody>
          <a:bodyPr/>
          <a:lstStyle>
            <a:lvl1pPr>
              <a:defRPr sz="11300"/>
            </a:lvl1pPr>
            <a:lvl2pPr>
              <a:defRPr sz="9400"/>
            </a:lvl2pPr>
            <a:lvl3pPr>
              <a:defRPr sz="8400"/>
            </a:lvl3pPr>
            <a:lvl4pPr>
              <a:defRPr sz="7700"/>
            </a:lvl4pPr>
            <a:lvl5pPr>
              <a:defRPr sz="7700"/>
            </a:lvl5pPr>
            <a:lvl6pPr>
              <a:defRPr sz="7700"/>
            </a:lvl6pPr>
            <a:lvl7pPr>
              <a:defRPr sz="7700"/>
            </a:lvl7pPr>
            <a:lvl8pPr>
              <a:defRPr sz="7700"/>
            </a:lvl8pPr>
            <a:lvl9pPr>
              <a:defRPr sz="77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4315460" rtl="0" eaLnBrk="1" fontAlgn="base" latinLnBrk="0" hangingPunct="1">
              <a:lnSpc>
                <a:spcPct val="100000"/>
              </a:lnSpc>
              <a:spcBef>
                <a:spcPct val="0"/>
              </a:spcBef>
              <a:spcAft>
                <a:spcPct val="0"/>
              </a:spcAft>
              <a:buClrTx/>
              <a:buSzTx/>
              <a:buFontTx/>
              <a:buNone/>
              <a:defRPr/>
            </a:pPr>
            <a:fld id="{AD4316C7-E38C-4420-A839-8A0B9B440B8D}" type="datetimeFigureOut">
              <a:rPr kumimoji="0" lang="zh-CN" altLang="en-US" sz="58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58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4315460" rtl="0" eaLnBrk="1" fontAlgn="base" latinLnBrk="0" hangingPunct="1">
              <a:lnSpc>
                <a:spcPct val="100000"/>
              </a:lnSpc>
              <a:spcBef>
                <a:spcPct val="0"/>
              </a:spcBef>
              <a:spcAft>
                <a:spcPct val="0"/>
              </a:spcAft>
              <a:buClrTx/>
              <a:buSzTx/>
              <a:buFontTx/>
              <a:buNone/>
              <a:defRPr/>
            </a:pPr>
            <a:endParaRPr kumimoji="0" lang="zh-CN" altLang="en-US" sz="58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4315460" rtl="0" eaLnBrk="1" fontAlgn="base" latinLnBrk="0" hangingPunct="1">
              <a:lnSpc>
                <a:spcPct val="100000"/>
              </a:lnSpc>
              <a:spcBef>
                <a:spcPct val="0"/>
              </a:spcBef>
              <a:spcAft>
                <a:spcPct val="0"/>
              </a:spcAft>
              <a:buClrTx/>
              <a:buSzTx/>
              <a:buFontTx/>
              <a:buNone/>
              <a:defRPr/>
            </a:pPr>
            <a:fld id="{AD4316C7-E38C-4420-A839-8A0B9B440B8D}" type="datetimeFigureOut">
              <a:rPr kumimoji="0" lang="zh-CN" altLang="en-US" sz="58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58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4315460" rtl="0" eaLnBrk="1" fontAlgn="base" latinLnBrk="0" hangingPunct="1">
              <a:lnSpc>
                <a:spcPct val="100000"/>
              </a:lnSpc>
              <a:spcBef>
                <a:spcPct val="0"/>
              </a:spcBef>
              <a:spcAft>
                <a:spcPct val="0"/>
              </a:spcAft>
              <a:buClrTx/>
              <a:buSzTx/>
              <a:buFontTx/>
              <a:buNone/>
              <a:defRPr/>
            </a:pPr>
            <a:endParaRPr kumimoji="0" lang="zh-CN" altLang="en-US" sz="58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4315460" rtl="0" eaLnBrk="1" fontAlgn="base" latinLnBrk="0" hangingPunct="1">
              <a:lnSpc>
                <a:spcPct val="100000"/>
              </a:lnSpc>
              <a:spcBef>
                <a:spcPct val="0"/>
              </a:spcBef>
              <a:spcAft>
                <a:spcPct val="0"/>
              </a:spcAft>
              <a:buClrTx/>
              <a:buSzTx/>
              <a:buFontTx/>
              <a:buNone/>
              <a:defRPr/>
            </a:pPr>
            <a:fld id="{AD4316C7-E38C-4420-A839-8A0B9B440B8D}" type="datetimeFigureOut">
              <a:rPr kumimoji="0" lang="zh-CN" altLang="en-US" sz="58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58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4315460" rtl="0" eaLnBrk="1" fontAlgn="base" latinLnBrk="0" hangingPunct="1">
              <a:lnSpc>
                <a:spcPct val="100000"/>
              </a:lnSpc>
              <a:spcBef>
                <a:spcPct val="0"/>
              </a:spcBef>
              <a:spcAft>
                <a:spcPct val="0"/>
              </a:spcAft>
              <a:buClrTx/>
              <a:buSzTx/>
              <a:buFontTx/>
              <a:buNone/>
              <a:defRPr/>
            </a:pPr>
            <a:endParaRPr kumimoji="0" lang="zh-CN" altLang="en-US" sz="58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619966" y="1720027"/>
            <a:ext cx="10659143" cy="7320109"/>
          </a:xfrm>
        </p:spPr>
        <p:txBody>
          <a:bodyPr anchor="b"/>
          <a:lstStyle>
            <a:lvl1pPr algn="l">
              <a:defRPr sz="94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12667223" y="1720034"/>
            <a:ext cx="18112104" cy="36870547"/>
          </a:xfrm>
        </p:spPr>
        <p:txBody>
          <a:bodyPr/>
          <a:lstStyle>
            <a:lvl1pPr>
              <a:defRPr sz="15100"/>
            </a:lvl1pPr>
            <a:lvl2pPr>
              <a:defRPr sz="13100"/>
            </a:lvl2pPr>
            <a:lvl3pPr>
              <a:defRPr sz="11300"/>
            </a:lvl3pPr>
            <a:lvl4pPr>
              <a:defRPr sz="9400"/>
            </a:lvl4pPr>
            <a:lvl5pPr>
              <a:defRPr sz="9400"/>
            </a:lvl5pPr>
            <a:lvl6pPr>
              <a:defRPr sz="9400"/>
            </a:lvl6pPr>
            <a:lvl7pPr>
              <a:defRPr sz="9400"/>
            </a:lvl7pPr>
            <a:lvl8pPr>
              <a:defRPr sz="9400"/>
            </a:lvl8pPr>
            <a:lvl9pPr>
              <a:defRPr sz="94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1619966" y="9040140"/>
            <a:ext cx="10659143" cy="29550439"/>
          </a:xfrm>
        </p:spPr>
        <p:txBody>
          <a:bodyPr/>
          <a:lstStyle>
            <a:lvl1pPr marL="0" indent="0">
              <a:buNone/>
              <a:defRPr sz="6700"/>
            </a:lvl1pPr>
            <a:lvl2pPr marL="2159635" indent="0">
              <a:buNone/>
              <a:defRPr sz="5800"/>
            </a:lvl2pPr>
            <a:lvl3pPr marL="4319270" indent="0">
              <a:buNone/>
              <a:defRPr sz="4800"/>
            </a:lvl3pPr>
            <a:lvl4pPr marL="6478905" indent="0">
              <a:buNone/>
              <a:defRPr sz="4400"/>
            </a:lvl4pPr>
            <a:lvl5pPr marL="8638540" indent="0">
              <a:buNone/>
              <a:defRPr sz="4400"/>
            </a:lvl5pPr>
            <a:lvl6pPr marL="10798175" indent="0">
              <a:buNone/>
              <a:defRPr sz="4400"/>
            </a:lvl6pPr>
            <a:lvl7pPr marL="12957810" indent="0">
              <a:buNone/>
              <a:defRPr sz="4400"/>
            </a:lvl7pPr>
            <a:lvl8pPr marL="15117445" indent="0">
              <a:buNone/>
              <a:defRPr sz="4400"/>
            </a:lvl8pPr>
            <a:lvl9pPr marL="17277080" indent="0">
              <a:buNone/>
              <a:defRPr sz="44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4315460" rtl="0" eaLnBrk="1" fontAlgn="base" latinLnBrk="0" hangingPunct="1">
              <a:lnSpc>
                <a:spcPct val="100000"/>
              </a:lnSpc>
              <a:spcBef>
                <a:spcPct val="0"/>
              </a:spcBef>
              <a:spcAft>
                <a:spcPct val="0"/>
              </a:spcAft>
              <a:buClrTx/>
              <a:buSzTx/>
              <a:buFontTx/>
              <a:buNone/>
              <a:defRPr/>
            </a:pPr>
            <a:fld id="{AD4316C7-E38C-4420-A839-8A0B9B440B8D}" type="datetimeFigureOut">
              <a:rPr kumimoji="0" lang="zh-CN" altLang="en-US" sz="58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58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4315460" rtl="0" eaLnBrk="1" fontAlgn="base" latinLnBrk="0" hangingPunct="1">
              <a:lnSpc>
                <a:spcPct val="100000"/>
              </a:lnSpc>
              <a:spcBef>
                <a:spcPct val="0"/>
              </a:spcBef>
              <a:spcAft>
                <a:spcPct val="0"/>
              </a:spcAft>
              <a:buClrTx/>
              <a:buSzTx/>
              <a:buFontTx/>
              <a:buNone/>
              <a:defRPr/>
            </a:pPr>
            <a:endParaRPr kumimoji="0" lang="zh-CN" altLang="en-US" sz="58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50489" y="30240448"/>
            <a:ext cx="19439573" cy="3570056"/>
          </a:xfrm>
        </p:spPr>
        <p:txBody>
          <a:bodyPr anchor="b"/>
          <a:lstStyle>
            <a:lvl1pPr algn="l">
              <a:defRPr sz="94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6350489" y="3860060"/>
            <a:ext cx="19439573" cy="25920383"/>
          </a:xfrm>
        </p:spPr>
        <p:txBody>
          <a:bodyPr vert="horz" wrap="square" lIns="431973" tIns="215987" rIns="431973" bIns="215987" numCol="1" rtlCol="0" anchor="t" anchorCtr="0" compatLnSpc="1">
            <a:normAutofit/>
          </a:bodyPr>
          <a:lstStyle>
            <a:lvl1pPr marL="0" indent="0">
              <a:buNone/>
              <a:defRPr sz="15100"/>
            </a:lvl1pPr>
            <a:lvl2pPr marL="2159635" indent="0">
              <a:buNone/>
              <a:defRPr sz="13100"/>
            </a:lvl2pPr>
            <a:lvl3pPr marL="4319270" indent="0">
              <a:buNone/>
              <a:defRPr sz="11300"/>
            </a:lvl3pPr>
            <a:lvl4pPr marL="6478905" indent="0">
              <a:buNone/>
              <a:defRPr sz="9400"/>
            </a:lvl4pPr>
            <a:lvl5pPr marL="8638540" indent="0">
              <a:buNone/>
              <a:defRPr sz="9400"/>
            </a:lvl5pPr>
            <a:lvl6pPr marL="10798175" indent="0">
              <a:buNone/>
              <a:defRPr sz="9400"/>
            </a:lvl6pPr>
            <a:lvl7pPr marL="12957810" indent="0">
              <a:buNone/>
              <a:defRPr sz="9400"/>
            </a:lvl7pPr>
            <a:lvl8pPr marL="15117445" indent="0">
              <a:buNone/>
              <a:defRPr sz="9400"/>
            </a:lvl8pPr>
            <a:lvl9pPr marL="17277080" indent="0">
              <a:buNone/>
              <a:defRPr sz="9400"/>
            </a:lvl9pPr>
          </a:lstStyle>
          <a:p>
            <a:pPr marL="0" marR="0" lvl="0" indent="0" algn="l" defTabSz="4313555"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151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50489" y="33810506"/>
            <a:ext cx="19439573" cy="5070072"/>
          </a:xfrm>
        </p:spPr>
        <p:txBody>
          <a:bodyPr/>
          <a:lstStyle>
            <a:lvl1pPr marL="0" indent="0">
              <a:buNone/>
              <a:defRPr sz="6700"/>
            </a:lvl1pPr>
            <a:lvl2pPr marL="2159635" indent="0">
              <a:buNone/>
              <a:defRPr sz="5800"/>
            </a:lvl2pPr>
            <a:lvl3pPr marL="4319270" indent="0">
              <a:buNone/>
              <a:defRPr sz="4800"/>
            </a:lvl3pPr>
            <a:lvl4pPr marL="6478905" indent="0">
              <a:buNone/>
              <a:defRPr sz="4400"/>
            </a:lvl4pPr>
            <a:lvl5pPr marL="8638540" indent="0">
              <a:buNone/>
              <a:defRPr sz="4400"/>
            </a:lvl5pPr>
            <a:lvl6pPr marL="10798175" indent="0">
              <a:buNone/>
              <a:defRPr sz="4400"/>
            </a:lvl6pPr>
            <a:lvl7pPr marL="12957810" indent="0">
              <a:buNone/>
              <a:defRPr sz="4400"/>
            </a:lvl7pPr>
            <a:lvl8pPr marL="15117445" indent="0">
              <a:buNone/>
              <a:defRPr sz="4400"/>
            </a:lvl8pPr>
            <a:lvl9pPr marL="17277080" indent="0">
              <a:buNone/>
              <a:defRPr sz="44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4315460" rtl="0" eaLnBrk="1" fontAlgn="base" latinLnBrk="0" hangingPunct="1">
              <a:lnSpc>
                <a:spcPct val="100000"/>
              </a:lnSpc>
              <a:spcBef>
                <a:spcPct val="0"/>
              </a:spcBef>
              <a:spcAft>
                <a:spcPct val="0"/>
              </a:spcAft>
              <a:buClrTx/>
              <a:buSzTx/>
              <a:buFontTx/>
              <a:buNone/>
              <a:defRPr/>
            </a:pPr>
            <a:fld id="{AD4316C7-E38C-4420-A839-8A0B9B440B8D}" type="datetimeFigureOut">
              <a:rPr kumimoji="0" lang="zh-CN" altLang="en-US" sz="58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58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4315460" rtl="0" eaLnBrk="1" fontAlgn="base" latinLnBrk="0" hangingPunct="1">
              <a:lnSpc>
                <a:spcPct val="100000"/>
              </a:lnSpc>
              <a:spcBef>
                <a:spcPct val="0"/>
              </a:spcBef>
              <a:spcAft>
                <a:spcPct val="0"/>
              </a:spcAft>
              <a:buClrTx/>
              <a:buSzTx/>
              <a:buFontTx/>
              <a:buNone/>
              <a:defRPr/>
            </a:pPr>
            <a:endParaRPr kumimoji="0" lang="zh-CN" altLang="en-US" sz="58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1620838" y="1728788"/>
            <a:ext cx="29157612" cy="7200900"/>
          </a:xfrm>
          <a:prstGeom prst="rect">
            <a:avLst/>
          </a:prstGeom>
          <a:noFill/>
          <a:ln w="9525">
            <a:noFill/>
          </a:ln>
        </p:spPr>
        <p:txBody>
          <a:bodyPr lIns="431973" tIns="215987" rIns="431973" bIns="215987" anchor="ctr" anchorCtr="0"/>
          <a:lstStyle/>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1620838" y="10082213"/>
            <a:ext cx="29157612" cy="28508325"/>
          </a:xfrm>
          <a:prstGeom prst="rect">
            <a:avLst/>
          </a:prstGeom>
          <a:noFill/>
          <a:ln w="9525">
            <a:noFill/>
          </a:ln>
        </p:spPr>
        <p:txBody>
          <a:bodyPr lIns="431973" tIns="215987" rIns="431973" bIns="215987" anchor="t" anchorCtr="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1620838" y="40039925"/>
            <a:ext cx="7556500" cy="2301875"/>
          </a:xfrm>
          <a:prstGeom prst="rect">
            <a:avLst/>
          </a:prstGeom>
        </p:spPr>
        <p:txBody>
          <a:bodyPr vert="horz" wrap="square" lIns="431973" tIns="215987" rIns="431973" bIns="215987" numCol="1" anchor="ctr" anchorCtr="0" compatLnSpc="1"/>
          <a:lstStyle>
            <a:lvl1pPr defTabSz="4315460" eaLnBrk="1" hangingPunct="1">
              <a:defRPr sz="5800">
                <a:solidFill>
                  <a:srgbClr val="898989"/>
                </a:solidFill>
                <a:ea typeface="宋体" panose="02010600030101010101" pitchFamily="2" charset="-122"/>
              </a:defRPr>
            </a:lvl1pPr>
          </a:lstStyle>
          <a:p>
            <a:pPr marL="0" marR="0" lvl="0" indent="0" algn="l" defTabSz="4315460" rtl="0" eaLnBrk="1" fontAlgn="base" latinLnBrk="0" hangingPunct="1">
              <a:lnSpc>
                <a:spcPct val="100000"/>
              </a:lnSpc>
              <a:spcBef>
                <a:spcPct val="0"/>
              </a:spcBef>
              <a:spcAft>
                <a:spcPct val="0"/>
              </a:spcAft>
              <a:buClrTx/>
              <a:buSzTx/>
              <a:buFontTx/>
              <a:buNone/>
              <a:defRPr/>
            </a:pPr>
            <a:fld id="{AD4316C7-E38C-4420-A839-8A0B9B440B8D}" type="datetimeFigureOut">
              <a:rPr kumimoji="0" lang="zh-CN" altLang="en-US" sz="58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58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11068050" y="40039925"/>
            <a:ext cx="10263188" cy="2301875"/>
          </a:xfrm>
          <a:prstGeom prst="rect">
            <a:avLst/>
          </a:prstGeom>
        </p:spPr>
        <p:txBody>
          <a:bodyPr vert="horz" wrap="square" lIns="431973" tIns="215987" rIns="431973" bIns="215987" numCol="1" anchor="ctr" anchorCtr="0" compatLnSpc="1"/>
          <a:lstStyle>
            <a:lvl1pPr algn="ctr" defTabSz="4315460" eaLnBrk="1" hangingPunct="1">
              <a:defRPr sz="5800">
                <a:solidFill>
                  <a:srgbClr val="898989"/>
                </a:solidFill>
                <a:ea typeface="宋体" panose="02010600030101010101" pitchFamily="2" charset="-122"/>
              </a:defRPr>
            </a:lvl1pPr>
          </a:lstStyle>
          <a:p>
            <a:pPr marL="0" marR="0" lvl="0" indent="0" algn="ctr" defTabSz="4315460" rtl="0" eaLnBrk="1" fontAlgn="base" latinLnBrk="0" hangingPunct="1">
              <a:lnSpc>
                <a:spcPct val="100000"/>
              </a:lnSpc>
              <a:spcBef>
                <a:spcPct val="0"/>
              </a:spcBef>
              <a:spcAft>
                <a:spcPct val="0"/>
              </a:spcAft>
              <a:buClrTx/>
              <a:buSzTx/>
              <a:buFontTx/>
              <a:buNone/>
              <a:defRPr/>
            </a:pPr>
            <a:endParaRPr kumimoji="0" lang="zh-CN" altLang="en-US" sz="58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23221950" y="40039925"/>
            <a:ext cx="7556500" cy="2301875"/>
          </a:xfrm>
          <a:prstGeom prst="rect">
            <a:avLst/>
          </a:prstGeom>
        </p:spPr>
        <p:txBody>
          <a:bodyPr vert="horz" wrap="square" lIns="431973" tIns="215987" rIns="431973" bIns="215987" numCol="1" anchor="ctr" anchorCtr="0" compatLnSpc="1"/>
          <a:lstStyle>
            <a:lvl1pPr algn="r">
              <a:defRPr sz="5700">
                <a:solidFill>
                  <a:srgbClr val="898989"/>
                </a:solidFill>
              </a:defRPr>
            </a:lvl1pPr>
          </a:lstStyle>
          <a:p>
            <a:pPr lvl="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313555" rtl="0" eaLnBrk="0" fontAlgn="base" hangingPunct="0">
        <a:spcBef>
          <a:spcPct val="0"/>
        </a:spcBef>
        <a:spcAft>
          <a:spcPct val="0"/>
        </a:spcAft>
        <a:defRPr sz="20700" kern="1200">
          <a:solidFill>
            <a:schemeClr val="tx1"/>
          </a:solidFill>
          <a:latin typeface="+mj-lt"/>
          <a:ea typeface="+mj-ea"/>
          <a:cs typeface="+mj-cs"/>
        </a:defRPr>
      </a:lvl1pPr>
      <a:lvl2pPr algn="ctr" defTabSz="4313555" rtl="0" eaLnBrk="0" fontAlgn="base" hangingPunct="0">
        <a:spcBef>
          <a:spcPct val="0"/>
        </a:spcBef>
        <a:spcAft>
          <a:spcPct val="0"/>
        </a:spcAft>
        <a:defRPr sz="20700">
          <a:solidFill>
            <a:schemeClr val="tx1"/>
          </a:solidFill>
          <a:latin typeface="Calibri" panose="020F0502020204030204" pitchFamily="34" charset="0"/>
          <a:ea typeface="宋体" panose="02010600030101010101" pitchFamily="2" charset="-122"/>
        </a:defRPr>
      </a:lvl2pPr>
      <a:lvl3pPr algn="ctr" defTabSz="4313555" rtl="0" eaLnBrk="0" fontAlgn="base" hangingPunct="0">
        <a:spcBef>
          <a:spcPct val="0"/>
        </a:spcBef>
        <a:spcAft>
          <a:spcPct val="0"/>
        </a:spcAft>
        <a:defRPr sz="20700">
          <a:solidFill>
            <a:schemeClr val="tx1"/>
          </a:solidFill>
          <a:latin typeface="Calibri" panose="020F0502020204030204" pitchFamily="34" charset="0"/>
          <a:ea typeface="宋体" panose="02010600030101010101" pitchFamily="2" charset="-122"/>
        </a:defRPr>
      </a:lvl3pPr>
      <a:lvl4pPr algn="ctr" defTabSz="4313555" rtl="0" eaLnBrk="0" fontAlgn="base" hangingPunct="0">
        <a:spcBef>
          <a:spcPct val="0"/>
        </a:spcBef>
        <a:spcAft>
          <a:spcPct val="0"/>
        </a:spcAft>
        <a:defRPr sz="20700">
          <a:solidFill>
            <a:schemeClr val="tx1"/>
          </a:solidFill>
          <a:latin typeface="Calibri" panose="020F0502020204030204" pitchFamily="34" charset="0"/>
          <a:ea typeface="宋体" panose="02010600030101010101" pitchFamily="2" charset="-122"/>
        </a:defRPr>
      </a:lvl4pPr>
      <a:lvl5pPr algn="ctr" defTabSz="4313555" rtl="0" eaLnBrk="0" fontAlgn="base" hangingPunct="0">
        <a:spcBef>
          <a:spcPct val="0"/>
        </a:spcBef>
        <a:spcAft>
          <a:spcPct val="0"/>
        </a:spcAft>
        <a:defRPr sz="20700">
          <a:solidFill>
            <a:schemeClr val="tx1"/>
          </a:solidFill>
          <a:latin typeface="Calibri" panose="020F0502020204030204" pitchFamily="34" charset="0"/>
          <a:ea typeface="宋体" panose="02010600030101010101" pitchFamily="2" charset="-122"/>
        </a:defRPr>
      </a:lvl5pPr>
      <a:lvl6pPr marL="1096010" algn="ctr" defTabSz="4316095" rtl="0" fontAlgn="base">
        <a:spcBef>
          <a:spcPct val="0"/>
        </a:spcBef>
        <a:spcAft>
          <a:spcPct val="0"/>
        </a:spcAft>
        <a:defRPr sz="20795">
          <a:solidFill>
            <a:schemeClr val="tx1"/>
          </a:solidFill>
          <a:latin typeface="Calibri" panose="020F0502020204030204" pitchFamily="34" charset="0"/>
          <a:ea typeface="宋体" panose="02010600030101010101" pitchFamily="2" charset="-122"/>
        </a:defRPr>
      </a:lvl6pPr>
      <a:lvl7pPr marL="2192655" algn="ctr" defTabSz="4316095" rtl="0" fontAlgn="base">
        <a:spcBef>
          <a:spcPct val="0"/>
        </a:spcBef>
        <a:spcAft>
          <a:spcPct val="0"/>
        </a:spcAft>
        <a:defRPr sz="20795">
          <a:solidFill>
            <a:schemeClr val="tx1"/>
          </a:solidFill>
          <a:latin typeface="Calibri" panose="020F0502020204030204" pitchFamily="34" charset="0"/>
          <a:ea typeface="宋体" panose="02010600030101010101" pitchFamily="2" charset="-122"/>
        </a:defRPr>
      </a:lvl7pPr>
      <a:lvl8pPr marL="3288665" algn="ctr" defTabSz="4316095" rtl="0" fontAlgn="base">
        <a:spcBef>
          <a:spcPct val="0"/>
        </a:spcBef>
        <a:spcAft>
          <a:spcPct val="0"/>
        </a:spcAft>
        <a:defRPr sz="20795">
          <a:solidFill>
            <a:schemeClr val="tx1"/>
          </a:solidFill>
          <a:latin typeface="Calibri" panose="020F0502020204030204" pitchFamily="34" charset="0"/>
          <a:ea typeface="宋体" panose="02010600030101010101" pitchFamily="2" charset="-122"/>
        </a:defRPr>
      </a:lvl8pPr>
      <a:lvl9pPr marL="4384675" algn="ctr" defTabSz="4316095" rtl="0" fontAlgn="base">
        <a:spcBef>
          <a:spcPct val="0"/>
        </a:spcBef>
        <a:spcAft>
          <a:spcPct val="0"/>
        </a:spcAft>
        <a:defRPr sz="20795">
          <a:solidFill>
            <a:schemeClr val="tx1"/>
          </a:solidFill>
          <a:latin typeface="Calibri" panose="020F0502020204030204" pitchFamily="34" charset="0"/>
          <a:ea typeface="宋体" panose="02010600030101010101" pitchFamily="2" charset="-122"/>
        </a:defRPr>
      </a:lvl9pPr>
    </p:titleStyle>
    <p:bodyStyle>
      <a:lvl1pPr marL="1612900" indent="-1612900" algn="l" defTabSz="4313555" rtl="0" eaLnBrk="0" fontAlgn="base" hangingPunct="0">
        <a:spcBef>
          <a:spcPct val="20000"/>
        </a:spcBef>
        <a:spcAft>
          <a:spcPct val="0"/>
        </a:spcAft>
        <a:buFont typeface="Arial" panose="020B0604020202020204" pitchFamily="34" charset="0"/>
        <a:buChar char="•"/>
        <a:defRPr sz="15000" kern="1200">
          <a:solidFill>
            <a:schemeClr val="tx1"/>
          </a:solidFill>
          <a:latin typeface="+mn-lt"/>
          <a:ea typeface="+mn-ea"/>
          <a:cs typeface="+mn-cs"/>
        </a:defRPr>
      </a:lvl1pPr>
      <a:lvl2pPr marL="3505200" indent="-1343025" algn="l" defTabSz="4313555" rtl="0" eaLnBrk="0" fontAlgn="base" hangingPunct="0">
        <a:spcBef>
          <a:spcPct val="20000"/>
        </a:spcBef>
        <a:spcAft>
          <a:spcPct val="0"/>
        </a:spcAft>
        <a:buFont typeface="Arial" panose="020B0604020202020204" pitchFamily="34" charset="0"/>
        <a:buChar char="–"/>
        <a:defRPr sz="13000" kern="1200">
          <a:solidFill>
            <a:schemeClr val="tx1"/>
          </a:solidFill>
          <a:latin typeface="+mn-lt"/>
          <a:ea typeface="+mn-ea"/>
          <a:cs typeface="+mn-cs"/>
        </a:defRPr>
      </a:lvl2pPr>
      <a:lvl3pPr marL="5393055" indent="-1073150" algn="l" defTabSz="4313555" rtl="0" eaLnBrk="0" fontAlgn="base" hangingPunct="0">
        <a:spcBef>
          <a:spcPct val="20000"/>
        </a:spcBef>
        <a:spcAft>
          <a:spcPct val="0"/>
        </a:spcAft>
        <a:buFont typeface="Arial" panose="020B0604020202020204" pitchFamily="34" charset="0"/>
        <a:buChar char="•"/>
        <a:defRPr sz="11200" kern="1200">
          <a:solidFill>
            <a:schemeClr val="tx1"/>
          </a:solidFill>
          <a:latin typeface="+mn-lt"/>
          <a:ea typeface="+mn-ea"/>
          <a:cs typeface="+mn-cs"/>
        </a:defRPr>
      </a:lvl3pPr>
      <a:lvl4pPr marL="7550150" indent="-1073150" algn="l" defTabSz="4313555" rtl="0" eaLnBrk="0" fontAlgn="base" hangingPunct="0">
        <a:spcBef>
          <a:spcPct val="20000"/>
        </a:spcBef>
        <a:spcAft>
          <a:spcPct val="0"/>
        </a:spcAft>
        <a:buFont typeface="Arial" panose="020B0604020202020204" pitchFamily="34" charset="0"/>
        <a:buChar char="–"/>
        <a:defRPr sz="9300" kern="1200">
          <a:solidFill>
            <a:schemeClr val="tx1"/>
          </a:solidFill>
          <a:latin typeface="+mn-lt"/>
          <a:ea typeface="+mn-ea"/>
          <a:cs typeface="+mn-cs"/>
        </a:defRPr>
      </a:lvl4pPr>
      <a:lvl5pPr marL="9714230" indent="-1073150" algn="l" defTabSz="4313555" rtl="0" eaLnBrk="0" fontAlgn="base" hangingPunct="0">
        <a:spcBef>
          <a:spcPct val="20000"/>
        </a:spcBef>
        <a:spcAft>
          <a:spcPct val="0"/>
        </a:spcAft>
        <a:buFont typeface="Arial" panose="020B0604020202020204" pitchFamily="34" charset="0"/>
        <a:buChar char="»"/>
        <a:defRPr sz="9300" kern="1200">
          <a:solidFill>
            <a:schemeClr val="tx1"/>
          </a:solidFill>
          <a:latin typeface="+mn-lt"/>
          <a:ea typeface="+mn-ea"/>
          <a:cs typeface="+mn-cs"/>
        </a:defRPr>
      </a:lvl5pPr>
      <a:lvl6pPr marL="11877675" indent="-1079500" algn="l" defTabSz="4319270" rtl="0" eaLnBrk="1" latinLnBrk="0" hangingPunct="1">
        <a:spcBef>
          <a:spcPct val="20000"/>
        </a:spcBef>
        <a:buFont typeface="Arial" panose="020B0604020202020204" pitchFamily="34" charset="0"/>
        <a:buChar char="•"/>
        <a:defRPr sz="9400" kern="1200">
          <a:solidFill>
            <a:schemeClr val="tx1"/>
          </a:solidFill>
          <a:latin typeface="+mn-lt"/>
          <a:ea typeface="+mn-ea"/>
          <a:cs typeface="+mn-cs"/>
        </a:defRPr>
      </a:lvl6pPr>
      <a:lvl7pPr marL="14037310" indent="-1079500" algn="l" defTabSz="4319270" rtl="0" eaLnBrk="1" latinLnBrk="0" hangingPunct="1">
        <a:spcBef>
          <a:spcPct val="20000"/>
        </a:spcBef>
        <a:buFont typeface="Arial" panose="020B0604020202020204" pitchFamily="34" charset="0"/>
        <a:buChar char="•"/>
        <a:defRPr sz="9400" kern="1200">
          <a:solidFill>
            <a:schemeClr val="tx1"/>
          </a:solidFill>
          <a:latin typeface="+mn-lt"/>
          <a:ea typeface="+mn-ea"/>
          <a:cs typeface="+mn-cs"/>
        </a:defRPr>
      </a:lvl7pPr>
      <a:lvl8pPr marL="16196945" indent="-1079500" algn="l" defTabSz="4319270" rtl="0" eaLnBrk="1" latinLnBrk="0" hangingPunct="1">
        <a:spcBef>
          <a:spcPct val="20000"/>
        </a:spcBef>
        <a:buFont typeface="Arial" panose="020B0604020202020204" pitchFamily="34" charset="0"/>
        <a:buChar char="•"/>
        <a:defRPr sz="9400" kern="1200">
          <a:solidFill>
            <a:schemeClr val="tx1"/>
          </a:solidFill>
          <a:latin typeface="+mn-lt"/>
          <a:ea typeface="+mn-ea"/>
          <a:cs typeface="+mn-cs"/>
        </a:defRPr>
      </a:lvl8pPr>
      <a:lvl9pPr marL="18356580" indent="-1079500" algn="l" defTabSz="4319270" rtl="0" eaLnBrk="1" latinLnBrk="0" hangingPunct="1">
        <a:spcBef>
          <a:spcPct val="20000"/>
        </a:spcBef>
        <a:buFont typeface="Arial" panose="020B0604020202020204" pitchFamily="34" charset="0"/>
        <a:buChar char="•"/>
        <a:defRPr sz="9400" kern="1200">
          <a:solidFill>
            <a:schemeClr val="tx1"/>
          </a:solidFill>
          <a:latin typeface="+mn-lt"/>
          <a:ea typeface="+mn-ea"/>
          <a:cs typeface="+mn-cs"/>
        </a:defRPr>
      </a:lvl9pPr>
    </p:bodyStyle>
    <p:otherStyle>
      <a:defPPr>
        <a:defRPr lang="zh-CN"/>
      </a:defPPr>
      <a:lvl1pPr marL="0" algn="l" defTabSz="4319270" rtl="0" eaLnBrk="1" latinLnBrk="0" hangingPunct="1">
        <a:defRPr sz="8400" kern="1200">
          <a:solidFill>
            <a:schemeClr val="tx1"/>
          </a:solidFill>
          <a:latin typeface="+mn-lt"/>
          <a:ea typeface="+mn-ea"/>
          <a:cs typeface="+mn-cs"/>
        </a:defRPr>
      </a:lvl1pPr>
      <a:lvl2pPr marL="2159635" algn="l" defTabSz="4319270" rtl="0" eaLnBrk="1" latinLnBrk="0" hangingPunct="1">
        <a:defRPr sz="8400" kern="1200">
          <a:solidFill>
            <a:schemeClr val="tx1"/>
          </a:solidFill>
          <a:latin typeface="+mn-lt"/>
          <a:ea typeface="+mn-ea"/>
          <a:cs typeface="+mn-cs"/>
        </a:defRPr>
      </a:lvl2pPr>
      <a:lvl3pPr marL="4319270" algn="l" defTabSz="4319270" rtl="0" eaLnBrk="1" latinLnBrk="0" hangingPunct="1">
        <a:defRPr sz="8400" kern="1200">
          <a:solidFill>
            <a:schemeClr val="tx1"/>
          </a:solidFill>
          <a:latin typeface="+mn-lt"/>
          <a:ea typeface="+mn-ea"/>
          <a:cs typeface="+mn-cs"/>
        </a:defRPr>
      </a:lvl3pPr>
      <a:lvl4pPr marL="6478905" algn="l" defTabSz="4319270" rtl="0" eaLnBrk="1" latinLnBrk="0" hangingPunct="1">
        <a:defRPr sz="8400" kern="1200">
          <a:solidFill>
            <a:schemeClr val="tx1"/>
          </a:solidFill>
          <a:latin typeface="+mn-lt"/>
          <a:ea typeface="+mn-ea"/>
          <a:cs typeface="+mn-cs"/>
        </a:defRPr>
      </a:lvl4pPr>
      <a:lvl5pPr marL="8638540" algn="l" defTabSz="4319270" rtl="0" eaLnBrk="1" latinLnBrk="0" hangingPunct="1">
        <a:defRPr sz="8400" kern="1200">
          <a:solidFill>
            <a:schemeClr val="tx1"/>
          </a:solidFill>
          <a:latin typeface="+mn-lt"/>
          <a:ea typeface="+mn-ea"/>
          <a:cs typeface="+mn-cs"/>
        </a:defRPr>
      </a:lvl5pPr>
      <a:lvl6pPr marL="10798175" algn="l" defTabSz="4319270" rtl="0" eaLnBrk="1" latinLnBrk="0" hangingPunct="1">
        <a:defRPr sz="8400" kern="1200">
          <a:solidFill>
            <a:schemeClr val="tx1"/>
          </a:solidFill>
          <a:latin typeface="+mn-lt"/>
          <a:ea typeface="+mn-ea"/>
          <a:cs typeface="+mn-cs"/>
        </a:defRPr>
      </a:lvl6pPr>
      <a:lvl7pPr marL="12957810" algn="l" defTabSz="4319270" rtl="0" eaLnBrk="1" latinLnBrk="0" hangingPunct="1">
        <a:defRPr sz="8400" kern="1200">
          <a:solidFill>
            <a:schemeClr val="tx1"/>
          </a:solidFill>
          <a:latin typeface="+mn-lt"/>
          <a:ea typeface="+mn-ea"/>
          <a:cs typeface="+mn-cs"/>
        </a:defRPr>
      </a:lvl7pPr>
      <a:lvl8pPr marL="15117445" algn="l" defTabSz="4319270" rtl="0" eaLnBrk="1" latinLnBrk="0" hangingPunct="1">
        <a:defRPr sz="8400" kern="1200">
          <a:solidFill>
            <a:schemeClr val="tx1"/>
          </a:solidFill>
          <a:latin typeface="+mn-lt"/>
          <a:ea typeface="+mn-ea"/>
          <a:cs typeface="+mn-cs"/>
        </a:defRPr>
      </a:lvl8pPr>
      <a:lvl9pPr marL="17277080" algn="l" defTabSz="4319270" rtl="0" eaLnBrk="1" latinLnBrk="0" hangingPunct="1">
        <a:defRPr sz="8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p:cNvPicPr>
            <a:picLocks noChangeAspect="1"/>
          </p:cNvPicPr>
          <p:nvPr/>
        </p:nvPicPr>
        <p:blipFill>
          <a:blip r:embed="rId1"/>
          <a:stretch>
            <a:fillRect/>
          </a:stretch>
        </p:blipFill>
        <p:spPr>
          <a:xfrm>
            <a:off x="3024188" y="4313238"/>
            <a:ext cx="26589037" cy="4270375"/>
          </a:xfrm>
          <a:prstGeom prst="rect">
            <a:avLst/>
          </a:prstGeom>
          <a:noFill/>
          <a:ln w="9525">
            <a:noFill/>
          </a:ln>
        </p:spPr>
      </p:pic>
      <p:sp>
        <p:nvSpPr>
          <p:cNvPr id="2052" name="矩形 9"/>
          <p:cNvSpPr>
            <a:spLocks noChangeArrowheads="1"/>
          </p:cNvSpPr>
          <p:nvPr/>
        </p:nvSpPr>
        <p:spPr bwMode="auto">
          <a:xfrm>
            <a:off x="3024188" y="4835525"/>
            <a:ext cx="26184225" cy="1988185"/>
          </a:xfrm>
          <a:prstGeom prst="rect">
            <a:avLst/>
          </a:prstGeom>
          <a:noFill/>
          <a:ln>
            <a:noFill/>
          </a:ln>
        </p:spPr>
        <p:txBody>
          <a:bodyPr lIns="219233" tIns="109617" rIns="219233" bIns="109617">
            <a:spAutoFit/>
          </a:bodyPr>
          <a:lstStyle>
            <a:lvl1pPr eaLnBrk="0" hangingPunct="0">
              <a:defRPr sz="8400">
                <a:solidFill>
                  <a:schemeClr val="tx1"/>
                </a:solidFill>
                <a:latin typeface="Calibri" panose="020F0502020204030204" pitchFamily="34" charset="0"/>
                <a:ea typeface="宋体" panose="02010600030101010101" pitchFamily="2" charset="-122"/>
              </a:defRPr>
            </a:lvl1pPr>
            <a:lvl2pPr marL="742950" indent="-285750" eaLnBrk="0" hangingPunct="0">
              <a:defRPr sz="8400">
                <a:solidFill>
                  <a:schemeClr val="tx1"/>
                </a:solidFill>
                <a:latin typeface="Calibri" panose="020F0502020204030204" pitchFamily="34" charset="0"/>
                <a:ea typeface="宋体" panose="02010600030101010101" pitchFamily="2" charset="-122"/>
              </a:defRPr>
            </a:lvl2pPr>
            <a:lvl3pPr marL="1143000" indent="-228600" eaLnBrk="0" hangingPunct="0">
              <a:defRPr sz="8400">
                <a:solidFill>
                  <a:schemeClr val="tx1"/>
                </a:solidFill>
                <a:latin typeface="Calibri" panose="020F0502020204030204" pitchFamily="34" charset="0"/>
                <a:ea typeface="宋体" panose="02010600030101010101" pitchFamily="2" charset="-122"/>
              </a:defRPr>
            </a:lvl3pPr>
            <a:lvl4pPr marL="1600200" indent="-228600" eaLnBrk="0" hangingPunct="0">
              <a:defRPr sz="8400">
                <a:solidFill>
                  <a:schemeClr val="tx1"/>
                </a:solidFill>
                <a:latin typeface="Calibri" panose="020F0502020204030204" pitchFamily="34" charset="0"/>
                <a:ea typeface="宋体" panose="02010600030101010101" pitchFamily="2" charset="-122"/>
              </a:defRPr>
            </a:lvl4pPr>
            <a:lvl5pPr marL="2057400" indent="-228600" eaLnBrk="0" hangingPunct="0">
              <a:defRPr sz="8400">
                <a:solidFill>
                  <a:schemeClr val="tx1"/>
                </a:solidFill>
                <a:latin typeface="Calibri" panose="020F0502020204030204" pitchFamily="34" charset="0"/>
                <a:ea typeface="宋体" panose="02010600030101010101" pitchFamily="2" charset="-122"/>
              </a:defRPr>
            </a:lvl5pPr>
            <a:lvl6pPr marL="2514600" indent="-228600" defTabSz="4314825" eaLnBrk="0" fontAlgn="base" hangingPunct="0">
              <a:spcBef>
                <a:spcPct val="0"/>
              </a:spcBef>
              <a:spcAft>
                <a:spcPct val="0"/>
              </a:spcAft>
              <a:defRPr sz="8400">
                <a:solidFill>
                  <a:schemeClr val="tx1"/>
                </a:solidFill>
                <a:latin typeface="Calibri" panose="020F0502020204030204" pitchFamily="34" charset="0"/>
                <a:ea typeface="宋体" panose="02010600030101010101" pitchFamily="2" charset="-122"/>
              </a:defRPr>
            </a:lvl6pPr>
            <a:lvl7pPr marL="2971800" indent="-228600" defTabSz="4314825" eaLnBrk="0" fontAlgn="base" hangingPunct="0">
              <a:spcBef>
                <a:spcPct val="0"/>
              </a:spcBef>
              <a:spcAft>
                <a:spcPct val="0"/>
              </a:spcAft>
              <a:defRPr sz="8400">
                <a:solidFill>
                  <a:schemeClr val="tx1"/>
                </a:solidFill>
                <a:latin typeface="Calibri" panose="020F0502020204030204" pitchFamily="34" charset="0"/>
                <a:ea typeface="宋体" panose="02010600030101010101" pitchFamily="2" charset="-122"/>
              </a:defRPr>
            </a:lvl7pPr>
            <a:lvl8pPr marL="3429000" indent="-228600" defTabSz="4314825" eaLnBrk="0" fontAlgn="base" hangingPunct="0">
              <a:spcBef>
                <a:spcPct val="0"/>
              </a:spcBef>
              <a:spcAft>
                <a:spcPct val="0"/>
              </a:spcAft>
              <a:defRPr sz="8400">
                <a:solidFill>
                  <a:schemeClr val="tx1"/>
                </a:solidFill>
                <a:latin typeface="Calibri" panose="020F0502020204030204" pitchFamily="34" charset="0"/>
                <a:ea typeface="宋体" panose="02010600030101010101" pitchFamily="2" charset="-122"/>
              </a:defRPr>
            </a:lvl8pPr>
            <a:lvl9pPr marL="3886200" indent="-228600" defTabSz="4314825" eaLnBrk="0" fontAlgn="base" hangingPunct="0">
              <a:spcBef>
                <a:spcPct val="0"/>
              </a:spcBef>
              <a:spcAft>
                <a:spcPct val="0"/>
              </a:spcAft>
              <a:defRPr sz="8400">
                <a:solidFill>
                  <a:schemeClr val="tx1"/>
                </a:solidFill>
                <a:latin typeface="Calibri" panose="020F0502020204030204" pitchFamily="34" charset="0"/>
                <a:ea typeface="宋体" panose="02010600030101010101" pitchFamily="2" charset="-122"/>
              </a:defRPr>
            </a:lvl9pPr>
          </a:lstStyle>
          <a:p>
            <a:pPr marL="0" marR="0" lvl="0" indent="0" algn="ctr" defTabSz="4314825" rtl="0" eaLnBrk="1" fontAlgn="base" latinLnBrk="0" hangingPunct="1">
              <a:lnSpc>
                <a:spcPct val="100000"/>
              </a:lnSpc>
              <a:spcBef>
                <a:spcPts val="600"/>
              </a:spcBef>
              <a:spcAft>
                <a:spcPts val="1200"/>
              </a:spcAft>
              <a:buClrTx/>
              <a:buSzTx/>
              <a:buFontTx/>
              <a:buNone/>
              <a:defRPr/>
            </a:pPr>
            <a:r>
              <a:rPr kumimoji="0" lang="zh-CN" altLang="en-US" sz="6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题目 建议采用黑体</a:t>
            </a:r>
            <a:r>
              <a:rPr kumimoji="0" lang="en-US" altLang="zh-CN" sz="6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60</a:t>
            </a:r>
            <a:r>
              <a:rPr kumimoji="0" lang="zh-CN" altLang="en-US" sz="6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号字体</a:t>
            </a:r>
            <a:endParaRPr kumimoji="0" lang="en-US" altLang="zh-CN" sz="6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0" algn="ctr" defTabSz="4314825" rtl="0" eaLnBrk="1" fontAlgn="base" latinLnBrk="0" hangingPunct="1">
              <a:lnSpc>
                <a:spcPct val="100000"/>
              </a:lnSpc>
              <a:spcBef>
                <a:spcPts val="600"/>
              </a:spcBef>
              <a:spcAft>
                <a:spcPct val="0"/>
              </a:spcAft>
              <a:buClrTx/>
              <a:buSzTx/>
              <a:buFontTx/>
              <a:buNone/>
              <a:defRPr/>
            </a:pPr>
            <a:r>
              <a:rPr kumimoji="0" lang="zh-CN" altLang="en-US" sz="4000" b="0" i="0" u="none" strike="noStrike" kern="1200" cap="none" spc="0" normalizeH="0" baseline="0" noProof="0" dirty="0">
                <a:ln>
                  <a:noFill/>
                </a:ln>
                <a:solidFill>
                  <a:schemeClr val="tx1"/>
                </a:solidFill>
                <a:effectLst/>
                <a:uLnTx/>
                <a:uFillTx/>
                <a:latin typeface="+mj-ea"/>
                <a:ea typeface="+mj-ea"/>
                <a:cs typeface="+mn-cs"/>
              </a:rPr>
              <a:t>正文建议采用宋体</a:t>
            </a:r>
            <a:r>
              <a:rPr kumimoji="0" lang="en-US" altLang="zh-CN" sz="4000" b="0" i="0" u="none" strike="noStrike" kern="1200" cap="none" spc="0" normalizeH="0" baseline="0" noProof="0" dirty="0">
                <a:ln>
                  <a:noFill/>
                </a:ln>
                <a:solidFill>
                  <a:schemeClr val="tx1"/>
                </a:solidFill>
                <a:effectLst/>
                <a:uLnTx/>
                <a:uFillTx/>
                <a:latin typeface="+mj-ea"/>
                <a:ea typeface="+mj-ea"/>
                <a:cs typeface="+mn-cs"/>
              </a:rPr>
              <a:t>40</a:t>
            </a:r>
            <a:r>
              <a:rPr kumimoji="0" lang="zh-CN" altLang="en-US" sz="4000" b="0" i="0" u="none" strike="noStrike" kern="1200" cap="none" spc="0" normalizeH="0" baseline="0" noProof="0" dirty="0">
                <a:ln>
                  <a:noFill/>
                </a:ln>
                <a:solidFill>
                  <a:schemeClr val="tx1"/>
                </a:solidFill>
                <a:effectLst/>
                <a:uLnTx/>
                <a:uFillTx/>
                <a:latin typeface="+mj-ea"/>
                <a:ea typeface="+mj-ea"/>
                <a:cs typeface="+mn-cs"/>
              </a:rPr>
              <a:t>号</a:t>
            </a:r>
            <a:r>
              <a:rPr kumimoji="0" lang="zh-CN" altLang="en-US" sz="4000" b="0" i="0" u="none" strike="noStrike" kern="1200" cap="none" spc="0" normalizeH="0" baseline="0" noProof="0" dirty="0">
                <a:ln>
                  <a:noFill/>
                </a:ln>
                <a:solidFill>
                  <a:schemeClr val="tx1"/>
                </a:solidFill>
                <a:effectLst/>
                <a:uLnTx/>
                <a:uFillTx/>
                <a:latin typeface="+mj-ea"/>
                <a:ea typeface="+mj-ea"/>
                <a:cs typeface="+mn-cs"/>
              </a:rPr>
              <a:t>字</a:t>
            </a:r>
            <a:endParaRPr kumimoji="0" lang="zh-CN" altLang="en-US" sz="4000" b="0" i="0" u="none" strike="noStrike" kern="1200" cap="none" spc="0" normalizeH="0" baseline="0" noProof="0" dirty="0">
              <a:ln>
                <a:noFill/>
              </a:ln>
              <a:solidFill>
                <a:schemeClr val="tx1"/>
              </a:solidFill>
              <a:effectLst/>
              <a:uLnTx/>
              <a:uFillTx/>
              <a:latin typeface="+mj-ea"/>
              <a:ea typeface="+mj-ea"/>
              <a:cs typeface="+mn-cs"/>
            </a:endParaRPr>
          </a:p>
        </p:txBody>
      </p:sp>
      <p:sp>
        <p:nvSpPr>
          <p:cNvPr id="2" name="TextBox 11"/>
          <p:cNvSpPr txBox="1"/>
          <p:nvPr/>
        </p:nvSpPr>
        <p:spPr>
          <a:xfrm>
            <a:off x="1038225" y="9286875"/>
            <a:ext cx="17164050" cy="21763355"/>
          </a:xfrm>
          <a:prstGeom prst="rect">
            <a:avLst/>
          </a:prstGeom>
          <a:noFill/>
          <a:ln w="9525">
            <a:noFill/>
          </a:ln>
        </p:spPr>
        <p:txBody>
          <a:bodyPr lIns="219233" tIns="109617" rIns="219233" bIns="109617" anchor="t" anchorCtr="0">
            <a:spAutoFit/>
          </a:bodyPr>
          <a:lstStyle/>
          <a:p>
            <a:pPr>
              <a:buFont typeface="Arial" panose="020B0604020202020204" pitchFamily="34" charset="0"/>
            </a:pPr>
            <a:r>
              <a:rPr lang="zh-CN" altLang="en-US" sz="4000" dirty="0">
                <a:latin typeface="Calibri" panose="020F0502020204030204" pitchFamily="34" charset="0"/>
                <a:ea typeface="宋体" panose="02010600030101010101" pitchFamily="2" charset="-122"/>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000" dirty="0">
              <a:latin typeface="Calibri" panose="020F0502020204030204" pitchFamily="34" charset="0"/>
              <a:ea typeface="宋体" panose="02010600030101010101" pitchFamily="2" charset="-122"/>
            </a:endParaRPr>
          </a:p>
          <a:p>
            <a:pPr>
              <a:buFontTx/>
            </a:pPr>
            <a:endParaRPr lang="en-US" altLang="zh-CN" sz="4000" dirty="0">
              <a:latin typeface="Calibri" panose="020F0502020204030204" pitchFamily="34" charset="0"/>
              <a:ea typeface="宋体" panose="02010600030101010101" pitchFamily="2" charset="-122"/>
            </a:endParaRPr>
          </a:p>
          <a:p>
            <a:pPr>
              <a:buFontTx/>
            </a:pPr>
            <a:endParaRPr lang="en-US" altLang="zh-CN" sz="4000" b="1" dirty="0">
              <a:latin typeface="Calibri" panose="020F0502020204030204" pitchFamily="34" charset="0"/>
              <a:ea typeface="宋体" panose="02010600030101010101" pitchFamily="2" charset="-122"/>
            </a:endParaRPr>
          </a:p>
          <a:p>
            <a:pPr>
              <a:buFont typeface="Arial" panose="020B0604020202020204" pitchFamily="34" charset="0"/>
            </a:pPr>
            <a:r>
              <a:rPr lang="zh-CN" altLang="en-US" sz="4000" dirty="0">
                <a:latin typeface="Calibri" panose="020F0502020204030204" pitchFamily="34" charset="0"/>
                <a:ea typeface="宋体" panose="02010600030101010101" pitchFamily="2" charset="-122"/>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000" dirty="0">
              <a:latin typeface="Calibri" panose="020F0502020204030204" pitchFamily="34" charset="0"/>
              <a:ea typeface="宋体" panose="02010600030101010101" pitchFamily="2" charset="-122"/>
            </a:endParaRPr>
          </a:p>
          <a:p>
            <a:pPr>
              <a:buFontTx/>
            </a:pPr>
            <a:endParaRPr lang="en-US" altLang="zh-CN" sz="4000" dirty="0">
              <a:latin typeface="Calibri" panose="020F0502020204030204" pitchFamily="34" charset="0"/>
              <a:ea typeface="宋体" panose="02010600030101010101" pitchFamily="2" charset="-122"/>
            </a:endParaRPr>
          </a:p>
          <a:p>
            <a:pPr>
              <a:buFontTx/>
            </a:pPr>
            <a:endParaRPr lang="en-US" altLang="zh-CN" sz="4000" b="1" dirty="0">
              <a:latin typeface="Calibri" panose="020F0502020204030204" pitchFamily="34" charset="0"/>
              <a:ea typeface="宋体" panose="02010600030101010101" pitchFamily="2" charset="-122"/>
            </a:endParaRPr>
          </a:p>
          <a:p>
            <a:pPr>
              <a:buFont typeface="Arial" panose="020B0604020202020204" pitchFamily="34" charset="0"/>
            </a:pPr>
            <a:r>
              <a:rPr lang="zh-CN" altLang="en-US" sz="4000" dirty="0">
                <a:latin typeface="Calibri" panose="020F0502020204030204" pitchFamily="34" charset="0"/>
                <a:ea typeface="宋体" panose="02010600030101010101" pitchFamily="2" charset="-122"/>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a:t>
            </a:r>
            <a:endParaRPr lang="en-US" altLang="zh-CN" sz="4000" dirty="0">
              <a:latin typeface="Calibri" panose="020F0502020204030204" pitchFamily="34" charset="0"/>
              <a:ea typeface="宋体" panose="02010600030101010101" pitchFamily="2" charset="-122"/>
            </a:endParaRPr>
          </a:p>
          <a:p>
            <a:pPr>
              <a:buFont typeface="Arial" panose="020B0604020202020204" pitchFamily="34" charset="0"/>
            </a:pPr>
            <a:r>
              <a:rPr lang="zh-CN" altLang="en-US" sz="4000" dirty="0">
                <a:latin typeface="Calibri" panose="020F0502020204030204" pitchFamily="34" charset="0"/>
                <a:ea typeface="宋体" panose="02010600030101010101" pitchFamily="2" charset="-122"/>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a:t>
            </a:r>
            <a:endParaRPr lang="en-US" altLang="zh-CN" sz="4000" dirty="0">
              <a:latin typeface="Calibri" panose="020F0502020204030204" pitchFamily="34" charset="0"/>
              <a:ea typeface="宋体" panose="02010600030101010101" pitchFamily="2" charset="-122"/>
            </a:endParaRPr>
          </a:p>
          <a:p>
            <a:pPr>
              <a:buFont typeface="Arial" panose="020B0604020202020204" pitchFamily="34" charset="0"/>
            </a:pPr>
            <a:endParaRPr lang="en-US" altLang="zh-CN" sz="4000" dirty="0">
              <a:latin typeface="Calibri" panose="020F0502020204030204" pitchFamily="34" charset="0"/>
              <a:ea typeface="宋体" panose="02010600030101010101" pitchFamily="2" charset="-122"/>
            </a:endParaRPr>
          </a:p>
          <a:p>
            <a:pPr>
              <a:buFontTx/>
            </a:pPr>
            <a:endParaRPr lang="zh-CN" altLang="en-US" sz="4000" dirty="0">
              <a:latin typeface="Calibri" panose="020F0502020204030204" pitchFamily="34" charset="0"/>
              <a:ea typeface="宋体" panose="02010600030101010101" pitchFamily="2" charset="-122"/>
            </a:endParaRPr>
          </a:p>
        </p:txBody>
      </p:sp>
      <p:pic>
        <p:nvPicPr>
          <p:cNvPr id="2053" name="图片 14" descr="屏幕剪辑"/>
          <p:cNvPicPr>
            <a:picLocks noChangeAspect="1"/>
          </p:cNvPicPr>
          <p:nvPr/>
        </p:nvPicPr>
        <p:blipFill>
          <a:blip r:embed="rId2"/>
          <a:stretch>
            <a:fillRect/>
          </a:stretch>
        </p:blipFill>
        <p:spPr>
          <a:xfrm>
            <a:off x="18718213" y="9944100"/>
            <a:ext cx="12215812" cy="12017375"/>
          </a:xfrm>
          <a:prstGeom prst="rect">
            <a:avLst/>
          </a:prstGeom>
          <a:noFill/>
          <a:ln w="9525">
            <a:noFill/>
          </a:ln>
        </p:spPr>
      </p:pic>
      <p:sp>
        <p:nvSpPr>
          <p:cNvPr id="2055" name="矩形 15"/>
          <p:cNvSpPr>
            <a:spLocks noChangeArrowheads="1"/>
          </p:cNvSpPr>
          <p:nvPr/>
        </p:nvSpPr>
        <p:spPr bwMode="auto">
          <a:xfrm>
            <a:off x="18718213" y="23025100"/>
            <a:ext cx="12557125" cy="10067290"/>
          </a:xfrm>
          <a:prstGeom prst="rect">
            <a:avLst/>
          </a:prstGeom>
          <a:noFill/>
          <a:ln>
            <a:noFill/>
          </a:ln>
        </p:spPr>
        <p:txBody>
          <a:bodyPr lIns="219233" tIns="109617" rIns="219233" bIns="109617">
            <a:spAutoFit/>
          </a:bodyPr>
          <a:lstStyle>
            <a:lvl1pPr eaLnBrk="0" hangingPunct="0">
              <a:defRPr sz="8400">
                <a:solidFill>
                  <a:schemeClr val="tx1"/>
                </a:solidFill>
                <a:latin typeface="Calibri" panose="020F0502020204030204" pitchFamily="34" charset="0"/>
                <a:ea typeface="宋体" panose="02010600030101010101" pitchFamily="2" charset="-122"/>
              </a:defRPr>
            </a:lvl1pPr>
            <a:lvl2pPr marL="742950" indent="-285750" eaLnBrk="0" hangingPunct="0">
              <a:defRPr sz="8400">
                <a:solidFill>
                  <a:schemeClr val="tx1"/>
                </a:solidFill>
                <a:latin typeface="Calibri" panose="020F0502020204030204" pitchFamily="34" charset="0"/>
                <a:ea typeface="宋体" panose="02010600030101010101" pitchFamily="2" charset="-122"/>
              </a:defRPr>
            </a:lvl2pPr>
            <a:lvl3pPr marL="1143000" indent="-228600" eaLnBrk="0" hangingPunct="0">
              <a:defRPr sz="8400">
                <a:solidFill>
                  <a:schemeClr val="tx1"/>
                </a:solidFill>
                <a:latin typeface="Calibri" panose="020F0502020204030204" pitchFamily="34" charset="0"/>
                <a:ea typeface="宋体" panose="02010600030101010101" pitchFamily="2" charset="-122"/>
              </a:defRPr>
            </a:lvl3pPr>
            <a:lvl4pPr marL="1600200" indent="-228600" eaLnBrk="0" hangingPunct="0">
              <a:defRPr sz="8400">
                <a:solidFill>
                  <a:schemeClr val="tx1"/>
                </a:solidFill>
                <a:latin typeface="Calibri" panose="020F0502020204030204" pitchFamily="34" charset="0"/>
                <a:ea typeface="宋体" panose="02010600030101010101" pitchFamily="2" charset="-122"/>
              </a:defRPr>
            </a:lvl4pPr>
            <a:lvl5pPr marL="2057400" indent="-228600" eaLnBrk="0" hangingPunct="0">
              <a:defRPr sz="8400">
                <a:solidFill>
                  <a:schemeClr val="tx1"/>
                </a:solidFill>
                <a:latin typeface="Calibri" panose="020F0502020204030204" pitchFamily="34" charset="0"/>
                <a:ea typeface="宋体" panose="02010600030101010101" pitchFamily="2" charset="-122"/>
              </a:defRPr>
            </a:lvl5pPr>
            <a:lvl6pPr marL="2514600" indent="-228600" defTabSz="4314825" eaLnBrk="0" fontAlgn="base" hangingPunct="0">
              <a:spcBef>
                <a:spcPct val="0"/>
              </a:spcBef>
              <a:spcAft>
                <a:spcPct val="0"/>
              </a:spcAft>
              <a:defRPr sz="8400">
                <a:solidFill>
                  <a:schemeClr val="tx1"/>
                </a:solidFill>
                <a:latin typeface="Calibri" panose="020F0502020204030204" pitchFamily="34" charset="0"/>
                <a:ea typeface="宋体" panose="02010600030101010101" pitchFamily="2" charset="-122"/>
              </a:defRPr>
            </a:lvl6pPr>
            <a:lvl7pPr marL="2971800" indent="-228600" defTabSz="4314825" eaLnBrk="0" fontAlgn="base" hangingPunct="0">
              <a:spcBef>
                <a:spcPct val="0"/>
              </a:spcBef>
              <a:spcAft>
                <a:spcPct val="0"/>
              </a:spcAft>
              <a:defRPr sz="8400">
                <a:solidFill>
                  <a:schemeClr val="tx1"/>
                </a:solidFill>
                <a:latin typeface="Calibri" panose="020F0502020204030204" pitchFamily="34" charset="0"/>
                <a:ea typeface="宋体" panose="02010600030101010101" pitchFamily="2" charset="-122"/>
              </a:defRPr>
            </a:lvl7pPr>
            <a:lvl8pPr marL="3429000" indent="-228600" defTabSz="4314825" eaLnBrk="0" fontAlgn="base" hangingPunct="0">
              <a:spcBef>
                <a:spcPct val="0"/>
              </a:spcBef>
              <a:spcAft>
                <a:spcPct val="0"/>
              </a:spcAft>
              <a:defRPr sz="8400">
                <a:solidFill>
                  <a:schemeClr val="tx1"/>
                </a:solidFill>
                <a:latin typeface="Calibri" panose="020F0502020204030204" pitchFamily="34" charset="0"/>
                <a:ea typeface="宋体" panose="02010600030101010101" pitchFamily="2" charset="-122"/>
              </a:defRPr>
            </a:lvl8pPr>
            <a:lvl9pPr marL="3886200" indent="-228600" defTabSz="4314825" eaLnBrk="0" fontAlgn="base" hangingPunct="0">
              <a:spcBef>
                <a:spcPct val="0"/>
              </a:spcBef>
              <a:spcAft>
                <a:spcPct val="0"/>
              </a:spcAft>
              <a:defRPr sz="8400">
                <a:solidFill>
                  <a:schemeClr val="tx1"/>
                </a:solidFill>
                <a:latin typeface="Calibri" panose="020F0502020204030204" pitchFamily="34" charset="0"/>
                <a:ea typeface="宋体" panose="02010600030101010101" pitchFamily="2" charset="-122"/>
              </a:defRPr>
            </a:lvl9pPr>
          </a:lstStyle>
          <a:p>
            <a:pPr marL="0" marR="0" lvl="0" indent="0" algn="l" defTabSz="4314825" rtl="0" eaLnBrk="1" fontAlgn="base" latinLnBrk="0" hangingPunct="1">
              <a:lnSpc>
                <a:spcPct val="100000"/>
              </a:lnSpc>
              <a:spcBef>
                <a:spcPct val="0"/>
              </a:spcBef>
              <a:spcAft>
                <a:spcPct val="0"/>
              </a:spcAft>
              <a:buClrTx/>
              <a:buSzTx/>
              <a:buFontTx/>
              <a:buNone/>
              <a:defRPr/>
            </a:pPr>
            <a:endParaRPr kumimoji="0" lang="en-US" altLang="zh-CN" sz="4000" b="1"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endParaRPr>
          </a:p>
          <a:p>
            <a:pPr marL="0" marR="0" lvl="0" indent="0" algn="l" defTabSz="4314825"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a:t>
            </a:r>
            <a:endParaRPr kumimoji="0" lang="en-US" altLang="zh-CN" sz="40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endParaRPr>
          </a:p>
          <a:p>
            <a:pPr marL="0" marR="0" lvl="0" indent="0" algn="l" defTabSz="431482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40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矩形 1"/>
          <p:cNvSpPr>
            <a:spLocks noChangeArrowheads="1"/>
          </p:cNvSpPr>
          <p:nvPr/>
        </p:nvSpPr>
        <p:spPr bwMode="auto">
          <a:xfrm>
            <a:off x="213995" y="14327505"/>
            <a:ext cx="31457900" cy="8863965"/>
          </a:xfrm>
          <a:prstGeom prst="rect">
            <a:avLst/>
          </a:prstGeom>
          <a:solidFill>
            <a:srgbClr val="DBEEF4">
              <a:alpha val="80000"/>
            </a:srgbClr>
          </a:solidFill>
          <a:ln>
            <a:noFill/>
          </a:ln>
        </p:spPr>
        <p:txBody>
          <a:bodyPr>
            <a:noAutofit/>
          </a:bodyPr>
          <a:lstStyle>
            <a:lvl1pPr>
              <a:defRPr sz="5800">
                <a:solidFill>
                  <a:schemeClr val="tx1"/>
                </a:solidFill>
                <a:latin typeface="Calibri" panose="020F0502020204030204" pitchFamily="34" charset="0"/>
                <a:ea typeface="宋体" panose="02010600030101010101" pitchFamily="2" charset="-122"/>
              </a:defRPr>
            </a:lvl1pPr>
            <a:lvl2pPr marL="742950" indent="-285750">
              <a:defRPr sz="5800">
                <a:solidFill>
                  <a:schemeClr val="tx1"/>
                </a:solidFill>
                <a:latin typeface="Calibri" panose="020F0502020204030204" pitchFamily="34" charset="0"/>
                <a:ea typeface="宋体" panose="02010600030101010101" pitchFamily="2" charset="-122"/>
              </a:defRPr>
            </a:lvl2pPr>
            <a:lvl3pPr marL="1143000" indent="-228600">
              <a:defRPr sz="5800">
                <a:solidFill>
                  <a:schemeClr val="tx1"/>
                </a:solidFill>
                <a:latin typeface="Calibri" panose="020F0502020204030204" pitchFamily="34" charset="0"/>
                <a:ea typeface="宋体" panose="02010600030101010101" pitchFamily="2" charset="-122"/>
              </a:defRPr>
            </a:lvl3pPr>
            <a:lvl4pPr marL="1600200" indent="-228600">
              <a:defRPr sz="5800">
                <a:solidFill>
                  <a:schemeClr val="tx1"/>
                </a:solidFill>
                <a:latin typeface="Calibri" panose="020F0502020204030204" pitchFamily="34" charset="0"/>
                <a:ea typeface="宋体" panose="02010600030101010101" pitchFamily="2" charset="-122"/>
              </a:defRPr>
            </a:lvl4pPr>
            <a:lvl5pPr marL="2057400" indent="-228600">
              <a:defRPr sz="58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9pPr>
          </a:lstStyle>
          <a:p>
            <a:pPr marL="0" marR="0" lvl="0" indent="0" algn="ctr" defTabSz="4314825" rtl="0" eaLnBrk="1" fontAlgn="base" latinLnBrk="0" hangingPunct="1">
              <a:lnSpc>
                <a:spcPct val="100000"/>
              </a:lnSpc>
              <a:spcBef>
                <a:spcPct val="0"/>
              </a:spcBef>
              <a:spcAft>
                <a:spcPct val="0"/>
              </a:spcAft>
              <a:buClrTx/>
              <a:buSzTx/>
              <a:buFontTx/>
              <a:buNone/>
              <a:defRPr/>
            </a:pPr>
            <a:r>
              <a:rPr kumimoji="0" lang="zh-CN" altLang="en-US" sz="14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尺寸为</a:t>
            </a:r>
            <a:r>
              <a:rPr kumimoji="0" lang="en-US" altLang="zh-CN" sz="14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90cm*120cm</a:t>
            </a:r>
            <a:r>
              <a:rPr kumimoji="0" lang="zh-CN" altLang="en-US" sz="14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，请勿改变页面尺寸大小；请提交</a:t>
            </a:r>
            <a:r>
              <a:rPr kumimoji="0" lang="en-US" altLang="zh-CN" sz="14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1</a:t>
            </a:r>
            <a:r>
              <a:rPr kumimoji="0" lang="zh-CN" altLang="en-US" sz="14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页</a:t>
            </a:r>
            <a:r>
              <a:rPr kumimoji="0" lang="en-US" altLang="zh-CN" sz="14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PPT</a:t>
            </a:r>
            <a:r>
              <a:rPr kumimoji="0" lang="zh-CN" altLang="en-US" sz="14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，请勿增加页数</a:t>
            </a:r>
            <a:endParaRPr kumimoji="0" lang="zh-CN" altLang="en-US" sz="14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ctr" defTabSz="4314825" rtl="0" eaLnBrk="1" fontAlgn="base" latinLnBrk="0" hangingPunct="1">
              <a:lnSpc>
                <a:spcPct val="100000"/>
              </a:lnSpc>
              <a:spcBef>
                <a:spcPct val="0"/>
              </a:spcBef>
              <a:spcAft>
                <a:spcPct val="0"/>
              </a:spcAft>
              <a:buClrTx/>
              <a:buSzTx/>
              <a:buFontTx/>
              <a:buNone/>
              <a:defRPr/>
            </a:pPr>
            <a:r>
              <a:rPr kumimoji="0" lang="zh-CN" altLang="en-US" sz="14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其余内容和样式可以自主修改</a:t>
            </a:r>
            <a:endParaRPr kumimoji="0" lang="en-US" altLang="zh-CN" sz="140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ctr" defTabSz="4314825" rtl="0" eaLnBrk="1" fontAlgn="base" latinLnBrk="0" hangingPunct="1">
              <a:lnSpc>
                <a:spcPct val="100000"/>
              </a:lnSpc>
              <a:spcBef>
                <a:spcPct val="0"/>
              </a:spcBef>
              <a:spcAft>
                <a:spcPct val="0"/>
              </a:spcAft>
              <a:buClrTx/>
              <a:buSzTx/>
              <a:buFontTx/>
              <a:buNone/>
              <a:defRPr/>
            </a:pPr>
            <a:r>
              <a:rPr kumimoji="0" lang="zh-CN" altLang="en-US" sz="14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正式展示文件请删除此提示</a:t>
            </a:r>
            <a:endParaRPr kumimoji="0" lang="en-US" altLang="zh-CN" sz="14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l" defTabSz="4314825" rtl="0" eaLnBrk="1" fontAlgn="base" latinLnBrk="0" hangingPunct="1">
              <a:lnSpc>
                <a:spcPct val="100000"/>
              </a:lnSpc>
              <a:spcBef>
                <a:spcPct val="0"/>
              </a:spcBef>
              <a:spcAft>
                <a:spcPct val="0"/>
              </a:spcAft>
              <a:buClrTx/>
              <a:buSzTx/>
              <a:buFontTx/>
              <a:buNone/>
              <a:defRPr/>
            </a:pPr>
            <a:endParaRPr kumimoji="0" lang="zh-CN" altLang="en-US" sz="14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1708</Words>
  <Application>WPS 演示</Application>
  <PresentationFormat>自定义</PresentationFormat>
  <Paragraphs>22</Paragraphs>
  <Slides>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Arial</vt:lpstr>
      <vt:lpstr>宋体</vt:lpstr>
      <vt:lpstr>Wingdings</vt:lpstr>
      <vt:lpstr>Calibri</vt:lpstr>
      <vt:lpstr>黑体</vt:lpstr>
      <vt:lpstr>微软雅黑</vt:lpstr>
      <vt:lpstr>Arial Unicode MS</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Jacky</dc:creator>
  <cp:lastModifiedBy>扬帆起航</cp:lastModifiedBy>
  <cp:revision>37</cp:revision>
  <dcterms:created xsi:type="dcterms:W3CDTF">2025-07-15T09:06:00Z</dcterms:created>
  <dcterms:modified xsi:type="dcterms:W3CDTF">2025-07-15T09:15:25Z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0648D30AA95B4AEDF9197668B744B5B0_43</vt:lpwstr>
  </property>
  <property fmtid="{D5CDD505-2E9C-101B-9397-08002B2CF9AE}" pid="3" name="KSOProductBuildVer">
    <vt:lpwstr>2052-12.1.0.21915</vt:lpwstr>
  </property>
</Properties>
</file>