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213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658FB34-3FD1-7445-4CF4-114B96923C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DB3148D-3712-BF97-F9CA-263F200E1F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3"/>
            <a:ext cx="12192000" cy="68571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2025/7/9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2025/7/9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DD59E8-BFC7-9BAC-4B80-6E16B48E5E3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pPr algn="ctr"/>
            <a:endParaRPr lang="zh-CN" altLang="en-US" sz="8000" dirty="0">
              <a:solidFill>
                <a:schemeClr val="bg1"/>
              </a:solidFill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E395D97-921B-C307-AE14-3B84578F82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207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BDF27C-C572-23EA-123B-CEFDD57EB5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F641AB-397E-BB89-FFEE-D04A712AA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6200577"/>
      </p:ext>
    </p:extLst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5" baseType="lpstr">
      <vt:lpstr>Arial</vt:lpstr>
      <vt:lpstr>Calibri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泽杰 于</cp:lastModifiedBy>
  <cp:revision>5</cp:revision>
  <dcterms:created xsi:type="dcterms:W3CDTF">2023-08-09T12:44:55Z</dcterms:created>
  <dcterms:modified xsi:type="dcterms:W3CDTF">2025-07-09T01:47:17Z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2052-12.1.0.15259</vt:lpwstr>
  </property>
</Properties>
</file>