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61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2025/7/10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2025/7/10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2025/7/10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2025/7/10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2025/7/10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2025/7/10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2025/7/10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2025/7/10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2025/7/10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2025/7/10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2025/7/10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2025/7/10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DD59E8-BFC7-9BAC-4B80-6E16B48E5E3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2015411"/>
            <a:ext cx="9144000" cy="1494551"/>
          </a:xfrm>
        </p:spPr>
        <p:txBody>
          <a:bodyPr>
            <a:normAutofit/>
          </a:bodyPr>
          <a:lstStyle/>
          <a:p>
            <a:pPr algn="ctr"/>
            <a:endParaRPr lang="zh-CN" altLang="en-US" sz="6600" b="1" dirty="0">
              <a:solidFill>
                <a:srgbClr val="0B619A"/>
              </a:solidFill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E395D97-921B-C307-AE14-3B84578F82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165905"/>
          </a:xfrm>
        </p:spPr>
        <p:txBody>
          <a:bodyPr/>
          <a:lstStyle/>
          <a:p>
            <a:endParaRPr lang="zh-CN" altLang="en-US" b="1" dirty="0">
              <a:solidFill>
                <a:srgbClr val="0B61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207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BDF27C-C572-23EA-123B-CEFDD57EB50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DF641AB-397E-BB89-FFEE-D04A712AA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6200577"/>
      </p:ext>
    </p:extLst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5" baseType="lpstr">
      <vt:lpstr>Arial</vt:lpstr>
      <vt:lpstr>Calibri</vt:lpstr>
      <vt:lpstr>WPS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泽杰 于</cp:lastModifiedBy>
  <cp:revision>6</cp:revision>
  <dcterms:created xsi:type="dcterms:W3CDTF">2023-08-09T12:44:55Z</dcterms:created>
  <dcterms:modified xsi:type="dcterms:W3CDTF">2025-07-10T08:53:45Z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2052-12.1.0.15259</vt:lpwstr>
  </property>
</Properties>
</file>