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257" r:id="rId3"/>
    <p:sldId id="258" r:id="rId4"/>
    <p:sldId id="259" r:id="rId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6FE8F-10DE-4647-B964-4CEF44FD17F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76A66-F83D-4932-ACEA-503DE98FDC7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6FE8F-10DE-4647-B964-4CEF44FD17F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76A66-F83D-4932-ACEA-503DE98FDC7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6FE8F-10DE-4647-B964-4CEF44FD17F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76A66-F83D-4932-ACEA-503DE98FDC7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6FE8F-10DE-4647-B964-4CEF44FD17F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76A66-F83D-4932-ACEA-503DE98FDC7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6FE8F-10DE-4647-B964-4CEF44FD17F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76A66-F83D-4932-ACEA-503DE98FDC7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6FE8F-10DE-4647-B964-4CEF44FD17F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76A66-F83D-4932-ACEA-503DE98FDC7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6FE8F-10DE-4647-B964-4CEF44FD17FD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76A66-F83D-4932-ACEA-503DE98FDC7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6FE8F-10DE-4647-B964-4CEF44FD17F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76A66-F83D-4932-ACEA-503DE98FDC7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6FE8F-10DE-4647-B964-4CEF44FD17FD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76A66-F83D-4932-ACEA-503DE98FDC7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6FE8F-10DE-4647-B964-4CEF44FD17F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76A66-F83D-4932-ACEA-503DE98FDC7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6FE8F-10DE-4647-B964-4CEF44FD17F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76A66-F83D-4932-ACEA-503DE98FDC7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16FE8F-10DE-4647-B964-4CEF44FD17F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B76A66-F83D-4932-ACEA-503DE98FDC7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题目 拷贝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2346960" y="2534920"/>
            <a:ext cx="7498080" cy="1198880"/>
          </a:xfrm>
          <a:prstGeom prst="rect">
            <a:avLst/>
          </a:prstGeom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wrap="none" rtlCol="0" anchor="t">
            <a:spAutoFit/>
          </a:bodyPr>
          <a:p>
            <a:pPr algn="ctr"/>
            <a:r>
              <a:rPr lang="zh-CN" altLang="en-US" sz="7200" b="1"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请在此处输入题目</a:t>
            </a:r>
            <a:endParaRPr lang="zh-CN" altLang="en-US" sz="7200" b="1"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505960" y="3844925"/>
            <a:ext cx="3556000" cy="829945"/>
          </a:xfrm>
          <a:prstGeom prst="rect">
            <a:avLst/>
          </a:prstGeom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wrap="square" rtlCol="0">
            <a:spAutoFit/>
          </a:bodyPr>
          <a:p>
            <a:pPr>
              <a:lnSpc>
                <a:spcPct val="120000"/>
              </a:lnSpc>
            </a:pPr>
            <a:r>
              <a:rPr lang="zh-CN" altLang="en-US" sz="2000">
                <a:solidFill>
                  <a:schemeClr val="bg1"/>
                </a:solidFill>
              </a:rPr>
              <a:t>汇报人：某某某</a:t>
            </a:r>
            <a:br>
              <a:rPr lang="zh-CN" altLang="en-US" sz="2000">
                <a:solidFill>
                  <a:schemeClr val="bg1"/>
                </a:solidFill>
              </a:rPr>
            </a:br>
            <a:r>
              <a:rPr lang="zh-CN" altLang="en-US" sz="2000">
                <a:solidFill>
                  <a:schemeClr val="bg1"/>
                </a:solidFill>
              </a:rPr>
              <a:t>单位信息：</a:t>
            </a:r>
            <a:r>
              <a:rPr lang="zh-CN" altLang="en-US" sz="2000">
                <a:solidFill>
                  <a:schemeClr val="bg1"/>
                </a:solidFill>
                <a:sym typeface="+mn-ea"/>
              </a:rPr>
              <a:t>某某单位</a:t>
            </a:r>
            <a:endParaRPr lang="zh-CN" altLang="en-US" sz="2000">
              <a:solidFill>
                <a:schemeClr val="bg1"/>
              </a:solidFill>
              <a:sym typeface="+mn-e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内页1 拷贝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136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封底 拷贝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</Words>
  <Application>WPS 演示</Application>
  <PresentationFormat>宽屏</PresentationFormat>
  <Paragraphs>4</Paragraphs>
  <Slides>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2" baseType="lpstr">
      <vt:lpstr>Arial</vt:lpstr>
      <vt:lpstr>宋体</vt:lpstr>
      <vt:lpstr>Wingdings</vt:lpstr>
      <vt:lpstr>Arial Unicode MS</vt:lpstr>
      <vt:lpstr>Calibri</vt:lpstr>
      <vt:lpstr>微软雅黑</vt:lpstr>
      <vt:lpstr>等线</vt:lpstr>
      <vt:lpstr>等线 Light</vt:lpstr>
      <vt:lpstr>Office 主题​​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Administrator</dc:creator>
  <cp:lastModifiedBy>小范儿</cp:lastModifiedBy>
  <cp:revision>3</cp:revision>
  <dcterms:created xsi:type="dcterms:W3CDTF">2023-08-09T12:44:00Z</dcterms:created>
  <dcterms:modified xsi:type="dcterms:W3CDTF">2025-07-29T02:11:40Z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2052-12.1.0.21915</vt:lpwstr>
  </property>
  <property fmtid="{D5CDD505-2E9C-101B-9397-08002B2CF9AE}" pid="3" name="ICV">
    <vt:lpwstr>501ECB1FAA68454583C95D38A948FD61_12</vt:lpwstr>
  </property>
</Properties>
</file>