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"/>
  </p:handout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6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284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76F09F69-0BF0-2FD3-730C-472A8F97EB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CE29C-6EE5-7499-244F-0239566063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D981F-C3E6-4384-A423-9D8634E6407F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B4D72BF-9D82-2FC6-845E-EC6912E0F6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AD1087-273E-CA69-5478-6445F3B3B1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8261C-B7B5-49CA-87F7-B6B8739D9F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467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BF57B5-F2C8-5503-ED92-7E417496D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B7AC96-25EF-6AC6-C255-1D0E84C68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FF1D3-F59F-A13A-BBDA-15DE8AFE3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77F-86D3-4B0E-9D34-A3BBB083067E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51757-3BAA-78A4-04E0-2605252D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AEDD0C-7F12-D4F8-FAF6-7AF8BBC7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3676-B5D8-4303-8950-0E4DA6BC6A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12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3B7AD3-441D-BB8F-495C-F9F2598F1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480ECC-2EDF-6EA4-5A68-CCECE8137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DC3D6B-20EA-587A-6193-85A3BFEF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77F-86D3-4B0E-9D34-A3BBB083067E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57A16A-570E-6FB7-CA4E-A9E53505B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2531C1-6FA3-F31B-9DCB-11FD65EB2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3676-B5D8-4303-8950-0E4DA6BC6A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490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E2F74D-2ECF-57E4-67F4-2883614C9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66DAE2-4EE9-CC55-AE31-8B03552A8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8B5F5F-1C7F-DDFE-B5B8-7194329C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77F-86D3-4B0E-9D34-A3BBB083067E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319CD7-82CF-C99A-A600-F1EECF07F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AA2149-BE4F-D9DC-5CDC-93819D218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3676-B5D8-4303-8950-0E4DA6BC6A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03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DE4D8C-E5B2-79F2-AC58-C8A900E86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FA71F5-0F50-A25F-736C-4DAB61706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7EE0B7-8054-8536-775F-D27F74F7D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77F-86D3-4B0E-9D34-A3BBB083067E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698346-3B9F-1672-3D0F-EA415C7A2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1BE6DF-1351-4EEA-9F57-7121C3C37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3676-B5D8-4303-8950-0E4DA6BC6A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2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86113-B09A-E64F-4158-2CEBDA22C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EDD887-6118-9CAA-C4D1-2FAAE7462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68F7DD-BFB0-66C0-40EC-677768CB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77F-86D3-4B0E-9D34-A3BBB083067E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BE68FA-0C0F-E859-7E67-D3CA584D5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255A91-3A11-7FBA-C14F-9C861C76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3676-B5D8-4303-8950-0E4DA6BC6A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98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7B1A3B-9710-9C3F-5E1F-0FADE08E6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EBB739-1777-CF57-1E7A-AB61883EA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6096D0-C555-6247-831B-81DB31B2E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D4BD95B-1C4C-3C75-7EE0-D939120D9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77F-86D3-4B0E-9D34-A3BBB083067E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690AC1-AB60-E559-B5E1-7E6BBE6F2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42F367-7B27-A6EF-BED9-DC70CF88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3676-B5D8-4303-8950-0E4DA6BC6A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63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0ED89D-EA95-F577-72B0-E37AEAAC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DECDA6-38AD-185D-4118-8748B01AA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AD0C4C-67EC-F0FF-96C2-52A755CB2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D96AC1-5CF3-56CF-51C4-03C282B60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959C3A-9A4C-1E1C-E488-359B1B90F1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CE84AA-D15D-797D-0676-47041648F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77F-86D3-4B0E-9D34-A3BBB083067E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3BC5BF-162C-7896-05A2-CA4B8D20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5A994B-5CF7-DAEB-6936-2C28CC1B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3676-B5D8-4303-8950-0E4DA6BC6A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932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44DE6B-1F02-DB2D-E634-94036BA6C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5A58DA1-BE67-E8F1-4554-9565B416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77F-86D3-4B0E-9D34-A3BBB083067E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5B32E4-52FD-B79F-B0B6-2085FC551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9017B0-A1B4-F08E-1D8D-BEFC28946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3676-B5D8-4303-8950-0E4DA6BC6A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23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903FAAA-D35F-976B-275C-9A3C2CC80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77F-86D3-4B0E-9D34-A3BBB083067E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34DA429-095E-4A2B-6A0A-770FBC12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A1DF31-EB49-A3AA-99EA-79E717D18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3676-B5D8-4303-8950-0E4DA6BC6A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983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073080-EED6-4163-0EE8-711E0139B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8DD6A1-A9B0-DA91-D2A4-2C5030DA6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41E191-F526-62E4-314F-4D2CAF56F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137FE5-068C-4A1D-019F-F29ECBFC1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77F-86D3-4B0E-9D34-A3BBB083067E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BEC265-83F8-44E9-0137-CA5ABBC94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2845BE-5C47-8251-3794-407E7857F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3676-B5D8-4303-8950-0E4DA6BC6A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07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BB5EA-BB1A-639B-0ECF-9040F3D9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EC97B05-ECD6-8298-06BB-648FC189B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47812F-737C-422A-401F-B573B9120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D7A0CE-C69B-7551-46C0-6E5B064EE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9B77F-86D3-4B0E-9D34-A3BBB083067E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000AED-FA8F-A2CF-7E91-5ADDC57B3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71801B-979A-69B9-F86F-70CCDCCA5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D3676-B5D8-4303-8950-0E4DA6BC6A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114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164279-3D18-6CBC-21B7-187E5261D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5492CC-2907-28EF-FE47-F6147C549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3F9148-0515-E365-A414-347FCA14F9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9B77F-86D3-4B0E-9D34-A3BBB083067E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6A990-3AC2-0C3F-85DC-47926543A2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B22830-3B55-E0C8-5531-FD892D126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D3676-B5D8-4303-8950-0E4DA6BC6A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15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333A5E1-CE71-C131-0D65-27A1052CD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"/>
            <a:ext cx="12192000" cy="685732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526050A-98D3-06FE-8C43-DFA5BA3F0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344" y="1199693"/>
            <a:ext cx="9058656" cy="2310270"/>
          </a:xfrm>
        </p:spPr>
        <p:txBody>
          <a:bodyPr/>
          <a:lstStyle/>
          <a:p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511AF6E-7389-6D6A-F117-1B2152C1D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9344" y="3814618"/>
            <a:ext cx="9058656" cy="1430380"/>
          </a:xfrm>
        </p:spPr>
        <p:txBody>
          <a:bodyPr/>
          <a:lstStyle/>
          <a:p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2075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32253C-F8D8-2BF0-87B4-CC06ADC0D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E5F5FE-9542-E204-7C05-0438E12B3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695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3A8B5-9DBE-DED6-44A7-AA3D03AE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36881D-DA7B-C5A5-30A7-C19973AA8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348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宽屏</PresentationFormat>
  <Paragraphs>0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7" baseType="lpstr">
      <vt:lpstr>等线</vt:lpstr>
      <vt:lpstr>微软雅黑</vt:lpstr>
      <vt:lpstr>Arial</vt:lpstr>
      <vt:lpstr>Office 主题​​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帅 王</dc:creator>
  <cp:lastModifiedBy>泽杰 于</cp:lastModifiedBy>
  <cp:revision>3</cp:revision>
  <dcterms:created xsi:type="dcterms:W3CDTF">2025-07-19T05:00:21Z</dcterms:created>
  <dcterms:modified xsi:type="dcterms:W3CDTF">2025-09-01T05:42:43Z</dcterms:modified>
</cp:coreProperties>
</file>