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6"/>
    <p:restoredTop sz="97030"/>
  </p:normalViewPr>
  <p:slideViewPr>
    <p:cSldViewPr snapToGrid="0">
      <p:cViewPr varScale="1">
        <p:scale>
          <a:sx n="128" d="100"/>
          <a:sy n="128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5C9C9-C7A3-289D-FCC0-5E10EA3D9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FC4444-7A79-EE19-29E6-745EACA80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3D419E-F2E2-8A6A-A60C-2A6B5781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7B2C54-EE3E-EDA1-3923-4C310657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12D883-BF38-3D97-6288-927D65B5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457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41941-FFBE-B48F-10AC-7A9252FB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AF3FC7-05EA-5307-328C-D111ABB1F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0BBC8-7CB9-C71E-694F-407DCE7A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22581-5E09-F92F-8FB2-C791E77F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C8FBEC-3246-3198-278C-041EAF9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52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6EACEC-3CE7-1A14-9F78-AC875CA13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967474-0496-5D84-6584-95E170772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96417-8FDD-2C26-94EA-5A01F25C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D7D8-E8A3-3843-BECD-3787137C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437F4B-A337-9B26-9F39-8B53D9AE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72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7ADB9F-7AAE-D1FB-5FE6-EB165DF0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EF7D75-FDD1-0DD4-5FD9-3D884AD4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C1EDE2-1BA5-9056-3516-06CFAE03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988662-A232-412B-E83C-8C6A3FBD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755DE4-DB71-FA5D-FBE7-1EECAB79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65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FFB8C-F202-C788-FF26-284B1D4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7E600D-91D5-EC9D-CD41-4FCA5350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F6A0-429B-A555-1755-2770FFED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210EB-D80C-0D4D-E40C-979EC166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A244C2-6AD9-B1E6-B2CF-CF228D54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409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53BE7-D389-CBA8-A067-CB475786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A83B6B-BD3C-14DE-7529-9F4440E6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1D2B7A-F98A-1818-3F42-AC3072DA2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4795A-F29F-9367-6D0E-4DE13DC1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76900-319B-4825-530F-DBD24275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872734-4D6C-D6D3-13AE-F1BA0593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94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CB1AF-6576-9744-0868-88139246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C25967-8ED1-D713-767D-7D7D4368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F558E1-8E7C-69FE-4330-A79600CE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875186-E4E0-15DF-7653-72D27B62C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C3C198-8519-D330-0CF6-50B4819AD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628AA-849D-49EA-607D-B0BD3012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9E0238-B8AA-FFA1-C49A-68ECCD00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C13489-FC89-73F5-A3CB-C40EA82C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859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2C540-4921-1D3D-CFAE-D14F4414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EBD2B8-D870-E496-E23B-5367E5FE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58A454-1349-58BB-43CD-D7577D16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4E5005-CD58-C9BC-41F4-CDC68D4B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394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4131DD-B0D5-DC43-0070-472DD9C4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67AD16-EFCA-C962-A6BF-231DD9A9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6B5919-4044-19C2-7C51-BCC36E54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5561C-F848-F950-3035-806C0A52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A7193-258B-0FCE-62F4-9D4577AF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8DF749-ECE9-53C3-FFFA-7ADF9EA2F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798511-8246-0278-167E-FAEEAB29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C19DB7-316D-6302-DE05-BFA1014F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E0C000-2C12-2DBC-CF20-FA0B2BDE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502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56812-0BC4-27C0-CBD1-A0A1987C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286AB8-90AF-FB2F-9D39-5230B3F00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113B21-FB4B-79BA-5178-2EEC1F015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AF2D51-611D-25C7-3352-6B1D90E8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EE3363-2196-4A59-55B9-353616C1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99280A-2E58-67DD-E2B2-DF3C05D1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4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F39AFD-1A33-FE63-FAC7-C678994A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347753-4DD7-9D7F-E426-73FC0AB9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3DB589-A105-933A-BCBD-788B6D5CA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8946-0B9B-E04E-819A-32A1013FEC98}" type="datetimeFigureOut">
              <a:rPr kumimoji="1" lang="zh-CN" altLang="en-US" smtClean="0"/>
              <a:t>2025/6/20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6C233-E9C3-1000-A297-09097B466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4597BE-70E1-79FF-A938-6B80D873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4C97F-8C8E-B544-B5F3-1C2F0D27EF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369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7AC4-ED64-64F3-2BB3-D00CE6D89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059" y="2592125"/>
            <a:ext cx="10535477" cy="1577796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D1CC07-547B-DE46-24F7-800F6848C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59" y="4357412"/>
            <a:ext cx="10535477" cy="1655762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65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8A973-0C61-722D-B858-A8475241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A9CE7D-9D7F-645C-2DF6-E2FC24C7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9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D1A5-9CFD-B6BD-CE94-F0036A2B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29884-B597-B248-5E24-A93B250C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45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6</cp:revision>
  <dcterms:created xsi:type="dcterms:W3CDTF">2025-06-19T07:49:58Z</dcterms:created>
  <dcterms:modified xsi:type="dcterms:W3CDTF">2025-06-20T05:55:12Z</dcterms:modified>
</cp:coreProperties>
</file>