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4" autoAdjust="0"/>
  </p:normalViewPr>
  <p:slideViewPr>
    <p:cSldViewPr showGuides="1">
      <p:cViewPr varScale="1">
        <p:scale>
          <a:sx n="25" d="100"/>
          <a:sy n="25" d="100"/>
        </p:scale>
        <p:origin x="2704" y="168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2025/6/11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78271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557367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1097</Words>
  <Application>Microsoft Macintosh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Microsoft Office User</cp:lastModifiedBy>
  <cp:revision>51</cp:revision>
  <dcterms:created xsi:type="dcterms:W3CDTF">2012-09-14T09:49:00Z</dcterms:created>
  <dcterms:modified xsi:type="dcterms:W3CDTF">2025-06-11T01:35:30Z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