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73" autoAdjust="0"/>
    <p:restoredTop sz="94640"/>
  </p:normalViewPr>
  <p:slideViewPr>
    <p:cSldViewPr snapToGrid="0">
      <p:cViewPr varScale="1">
        <p:scale>
          <a:sx n="116" d="100"/>
          <a:sy n="116" d="100"/>
        </p:scale>
        <p:origin x="40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3144" y="43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>
            <a:extLst>
              <a:ext uri="{FF2B5EF4-FFF2-40B4-BE49-F238E27FC236}">
                <a16:creationId xmlns:a16="http://schemas.microsoft.com/office/drawing/2014/main" id="{19A40C4D-A70F-1EE0-C7A7-E51884FCB5B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23F87F20-8633-48DF-1CF6-C08987BA8B6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055E38-48ED-41C6-A516-29F86C59F295}" type="datetimeFigureOut">
              <a:rPr lang="zh-CN" altLang="en-US" smtClean="0"/>
              <a:t>2025/5/14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E8268CE2-6EAE-8917-22EB-AA6114F6B0D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71882B09-FF2C-BAD6-EEFB-36D97A447B8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DF52CA-8375-4250-8FE6-3688D970A2D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243931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77858F-EB19-4507-8AAE-837ADE399423}" type="datetimeFigureOut">
              <a:rPr lang="zh-CN" altLang="en-US" smtClean="0"/>
              <a:t>2025/5/14</a:t>
            </a:fld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AAC4FE-1081-4062-9631-D56D650488D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687610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264669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D8A266E-A9E4-91A8-AD9C-7E5557203C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4B29098C-FDBC-9F9B-B82C-68A9F54167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3654C893-FEA0-B589-36B1-AEFFD19E841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B194655-481D-4694-81BE-E84594307AC8}" type="datetimeFigureOut">
              <a:rPr lang="zh-CN" altLang="en-US" smtClean="0"/>
              <a:t>2025/5/14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067950C-1C74-A8E3-53F2-A99295507B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C970B17-EDC3-330C-0E85-958C72B0CD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CF64685-B24D-46EC-8C09-AEF4B3E2742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85002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3829CF1E-1599-F906-F6C4-8F8604E88DB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B0B9DD8D-BFE6-BA19-8F9C-72E81DEDDC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8B894EA-8892-EE6D-E49D-956DEC47496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B194655-481D-4694-81BE-E84594307AC8}" type="datetimeFigureOut">
              <a:rPr lang="zh-CN" altLang="en-US" smtClean="0"/>
              <a:t>2025/5/14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5B19DE95-5A5C-AF13-F480-FD14A33CB6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B2E0861-CDA8-E69A-2E7A-911F14704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CF64685-B24D-46EC-8C09-AEF4B3E2742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800940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043055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33D8B3C-1DCD-CED4-3B97-84593C6DED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4DFBA6DE-965F-BE3A-AA16-D632C42A0F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219AAF6-D784-90FB-6F54-0BB6F71497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B194655-481D-4694-81BE-E84594307AC8}" type="datetimeFigureOut">
              <a:rPr lang="zh-CN" altLang="en-US" smtClean="0"/>
              <a:t>2025/5/14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AC2B73D-0248-CF43-EABC-0B82A3C858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A90ADB5E-3BB9-FD4E-4FDD-92D14F586A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CF64685-B24D-46EC-8C09-AEF4B3E2742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589383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94D8AB9-68D2-2442-FC27-49E11DBF47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7A37CDE-067A-3D3A-93F6-DBF635CD8DF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962981EC-4E5A-147B-D9EC-771C54BAF2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D59D3BD1-627A-C356-8A29-F4AE5B7A67D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B194655-481D-4694-81BE-E84594307AC8}" type="datetimeFigureOut">
              <a:rPr lang="zh-CN" altLang="en-US" smtClean="0"/>
              <a:t>2025/5/14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AD86CE08-510D-B8AE-B121-0CFB5D5175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F67F1D34-9611-406D-FDE8-7EF243F930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CF64685-B24D-46EC-8C09-AEF4B3E2742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699830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3D2A607-F723-33E6-7D66-ED97200AF5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F2089979-B709-8FA1-4785-F0BF4C256E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4D17CAA9-A9D9-2779-5849-0D16EC95B6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FD0C6D93-FFE0-9A0D-A81F-E9B347D7E1F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54D6A9B6-4F42-4B39-DF88-ABA4549A1C3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56A2810E-7859-EB87-185E-B231C4DE17F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B194655-481D-4694-81BE-E84594307AC8}" type="datetimeFigureOut">
              <a:rPr lang="zh-CN" altLang="en-US" smtClean="0"/>
              <a:t>2025/5/14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5C35976D-B8A1-2633-46AA-56A6CD67A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0193412E-6135-0DCC-AF21-721473E375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CF64685-B24D-46EC-8C09-AEF4B3E2742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21682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3E27DD7-8CDF-D62C-3651-5DD11013F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06D35D8D-9E18-FAB8-53E1-B192AE69854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B194655-481D-4694-81BE-E84594307AC8}" type="datetimeFigureOut">
              <a:rPr lang="zh-CN" altLang="en-US" smtClean="0"/>
              <a:t>2025/5/14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6C9995EB-375D-D569-9AAC-3D478E9CA7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0FA5E382-351C-6942-2B9E-257F66B0A0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CF64685-B24D-46EC-8C09-AEF4B3E2742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980320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552722C7-B6B6-B4DC-7FCC-D673C03CA0A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B194655-481D-4694-81BE-E84594307AC8}" type="datetimeFigureOut">
              <a:rPr lang="zh-CN" altLang="en-US" smtClean="0"/>
              <a:t>2025/5/14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22DFDDEF-E571-4D44-09D8-2315AE44AF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12B1C973-583F-7AE8-7C8B-B5ACABC74F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CF64685-B24D-46EC-8C09-AEF4B3E2742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195414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F3C4292-4E99-ACF1-59A6-4C307FF706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98551E5-8C20-E92F-9BD5-9E1BD0913B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8C282C98-6B0D-C730-39FC-08FF0A2B53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6E45C420-01E3-5C75-994C-C73DF1382DD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B194655-481D-4694-81BE-E84594307AC8}" type="datetimeFigureOut">
              <a:rPr lang="zh-CN" altLang="en-US" smtClean="0"/>
              <a:t>2025/5/14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4A24A568-0355-5D27-D8F5-D6D2D76243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3E193475-6338-E6E8-DC09-024D52D800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CF64685-B24D-46EC-8C09-AEF4B3E2742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495188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D30D0D9-EDCE-6BAA-EFBD-00862DFCE0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3F824112-7963-DCA2-84EC-55D1FDDE346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1D097954-656C-31D0-4829-F7F5E872B3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9ACFF27E-B0F5-A094-CBAB-35FF264D0C0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B194655-481D-4694-81BE-E84594307AC8}" type="datetimeFigureOut">
              <a:rPr lang="zh-CN" altLang="en-US" smtClean="0"/>
              <a:t>2025/5/14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E7CBC55B-CA75-8CDF-74A6-657A07A850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1BC41784-627C-C868-BD14-724B5A0FE5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CF64685-B24D-46EC-8C09-AEF4B3E2742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778313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>
            <a:extLst>
              <a:ext uri="{FF2B5EF4-FFF2-40B4-BE49-F238E27FC236}">
                <a16:creationId xmlns:a16="http://schemas.microsoft.com/office/drawing/2014/main" id="{F684048D-5874-5217-BDC0-DC3A0B5FC79F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2191999" cy="6857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4321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390077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Macintosh PowerPoint</Application>
  <PresentationFormat>宽屏</PresentationFormat>
  <Paragraphs>0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5" baseType="lpstr">
      <vt:lpstr>等线</vt:lpstr>
      <vt:lpstr>等线 Light</vt:lpstr>
      <vt:lpstr>Arial</vt:lpstr>
      <vt:lpstr>Office 主题​​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hrtw83058602@outlook.com</dc:creator>
  <cp:lastModifiedBy>apple</cp:lastModifiedBy>
  <cp:revision>2</cp:revision>
  <dcterms:created xsi:type="dcterms:W3CDTF">2024-04-23T06:20:36Z</dcterms:created>
  <dcterms:modified xsi:type="dcterms:W3CDTF">2025-05-14T07:20:29Z</dcterms:modified>
</cp:coreProperties>
</file>