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68F"/>
    <a:srgbClr val="2622B8"/>
    <a:srgbClr val="09A8C6"/>
    <a:srgbClr val="06A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91" y="55"/>
      </p:cViewPr>
      <p:guideLst>
        <p:guide orient="horz" pos="2121"/>
        <p:guide pos="37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3212-3ACB-4AFF-ACEB-17667CCB30E4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1A60-8059-435A-A0BB-17C43DCA0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8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758-1ACF-49AD-8142-A547F8A854B7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0F8-7116-445E-B4E3-3DAA0759DB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758-1ACF-49AD-8142-A547F8A854B7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0F8-7116-445E-B4E3-3DAA0759DB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758-1ACF-49AD-8142-A547F8A854B7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0F8-7116-445E-B4E3-3DAA0759DB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758-1ACF-49AD-8142-A547F8A854B7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0F8-7116-445E-B4E3-3DAA0759DB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758-1ACF-49AD-8142-A547F8A854B7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0F8-7116-445E-B4E3-3DAA0759DB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758-1ACF-49AD-8142-A547F8A854B7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0F8-7116-445E-B4E3-3DAA0759DB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758-1ACF-49AD-8142-A547F8A854B7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0F8-7116-445E-B4E3-3DAA0759DB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758-1ACF-49AD-8142-A547F8A854B7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0F8-7116-445E-B4E3-3DAA0759DB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758-1ACF-49AD-8142-A547F8A854B7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0F8-7116-445E-B4E3-3DAA0759DB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758-1ACF-49AD-8142-A547F8A854B7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0F8-7116-445E-B4E3-3DAA0759DB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758-1ACF-49AD-8142-A547F8A854B7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0F8-7116-445E-B4E3-3DAA0759DB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3758-1ACF-49AD-8142-A547F8A854B7}" type="datetimeFigureOut">
              <a:rPr lang="zh-CN" altLang="en-US" smtClean="0"/>
              <a:t>2025/8/14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00F8-7116-445E-B4E3-3DAA0759DBB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99888B6-47BB-9979-BD45-9335A8CD82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646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F6D2FE-15D3-01C8-29EF-8A57C4F2E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2"/>
            <a:ext cx="12191998" cy="6857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雅洁 张</cp:lastModifiedBy>
  <cp:revision>41</cp:revision>
  <dcterms:created xsi:type="dcterms:W3CDTF">2025-04-28T07:27:00Z</dcterms:created>
  <dcterms:modified xsi:type="dcterms:W3CDTF">2025-08-14T07:18:29Z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D20EA4BCBDED466C95E3FBE3F3E50219_13</vt:lpwstr>
  </property>
  <property fmtid="{D5CDD505-2E9C-101B-9397-08002B2CF9AE}" pid="3" name="KSOProductBuildVer">
    <vt:lpwstr>2052-12.1.0.20784</vt:lpwstr>
  </property>
</Properties>
</file>