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6" r:id="rId3"/>
    <p:sldId id="257" r:id="rId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-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81535" cy="69075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PT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560"/>
            <a:ext cx="12318365" cy="69278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宋体</vt:lpstr>
      <vt:lpstr>Arial Unicode MS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瑾-Jois</cp:lastModifiedBy>
  <cp:revision>9</cp:revision>
  <dcterms:created xsi:type="dcterms:W3CDTF">2025-03-14T03:52:46Z</dcterms:created>
  <dcterms:modified xsi:type="dcterms:W3CDTF">2025-03-14T03:52:46Z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2052-6.14.0.8924</vt:lpwstr>
  </property>
  <property fmtid="{D5CDD505-2E9C-101B-9397-08002B2CF9AE}" pid="3" name="ICV">
    <vt:lpwstr>7E7508003A7E990F06A7D367A715ED5D_41</vt:lpwstr>
  </property>
</Properties>
</file>