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351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9B848C-E2F3-FA1A-683F-58023D2CE5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02CA7BC-D962-712C-578B-D5FD27A3DA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71DCA4E-E57A-D98A-A563-1B0633F07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03513-9374-4E18-942F-317D7469B384}" type="datetimeFigureOut">
              <a:rPr lang="zh-CN" altLang="en-US" smtClean="0"/>
              <a:t>2025/8/29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CDB9312-BB2C-2A8D-6A27-0B4834CD3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6B15692-6EEA-754B-CB80-0971606BA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0E482-2609-435E-AAAD-49AFE5A91C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946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EDDB57-793A-049A-C63F-4A12DB201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51FA95-4A41-7ADB-5050-FEF4341601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26A2B94-0F40-B510-8FAE-BB358BF29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03513-9374-4E18-942F-317D7469B384}" type="datetimeFigureOut">
              <a:rPr lang="zh-CN" altLang="en-US" smtClean="0"/>
              <a:t>2025/8/29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BD668C4-B2C4-BD71-F215-F60927791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FEF8966-E328-ABAF-1AB8-68C9C9E64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0E482-2609-435E-AAAD-49AFE5A91C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070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D7E0B7-5238-2172-FB36-C0F6A85B8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D4B7676-6455-2AFC-3ECC-D9DA5850A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0656543-3F56-D90D-D43C-18B8BB1B1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03513-9374-4E18-942F-317D7469B384}" type="datetimeFigureOut">
              <a:rPr lang="zh-CN" altLang="en-US" smtClean="0"/>
              <a:t>2025/8/29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3926623-C168-7DB7-C270-5D6F457B5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61D839-E51D-05EC-EF08-A3099009A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0E482-2609-435E-AAAD-49AFE5A91C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8169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BEFD2F-BBD5-EC00-27DA-D71D2EA46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E6BA8CB-97FA-ABB1-F2FC-0D4221211E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39F85CF-92B8-3D52-5869-E26733553A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FB089A3-AF67-43FF-B937-28AFECC79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03513-9374-4E18-942F-317D7469B384}" type="datetimeFigureOut">
              <a:rPr lang="zh-CN" altLang="en-US" smtClean="0"/>
              <a:t>2025/8/29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C73C129-F16F-49BD-7E49-AD1C11DA7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E2A5DDC-0EC2-F720-43B0-8418F9B9D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0E482-2609-435E-AAAD-49AFE5A91C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6523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ABEAA4-A361-DC98-5679-40D74E57E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D490520-BD4E-A145-37A1-855F6CC5D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B3B06F6-67CF-8A33-030F-1193F6E770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AD920FD-B583-87B2-9FFA-B75B70509D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1D83339-D3A7-AA0C-0FA4-CD74AB0970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42185DC-EE36-FFDB-B815-695DCB821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03513-9374-4E18-942F-317D7469B384}" type="datetimeFigureOut">
              <a:rPr lang="zh-CN" altLang="en-US" smtClean="0"/>
              <a:t>2025/8/29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D42609D-8031-4F1B-038E-EE7D770AA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6303D6E-A557-D209-308C-42358A43C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0E482-2609-435E-AAAD-49AFE5A91C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4727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79CDC3-5D63-EA14-037F-F31FC9D87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8841FF5-18A1-CB10-6A73-DB7161F39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03513-9374-4E18-942F-317D7469B384}" type="datetimeFigureOut">
              <a:rPr lang="zh-CN" altLang="en-US" smtClean="0"/>
              <a:t>2025/8/29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395FFEF-1BED-F37E-087E-93590D711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CA8302D-CEFE-AA4A-75A4-B31EF178E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0E482-2609-435E-AAAD-49AFE5A91C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848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AEFD95D-7985-3916-21E1-69305693D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03513-9374-4E18-942F-317D7469B384}" type="datetimeFigureOut">
              <a:rPr lang="zh-CN" altLang="en-US" smtClean="0"/>
              <a:t>2025/8/29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C426F67-7146-DC1F-C473-BC24304ED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AC702BA-32D7-E210-E44E-EB78A6333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0E482-2609-435E-AAAD-49AFE5A91C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0600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3EC98F-6D44-F796-C401-8D0B3E6AC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9817B6-4541-0F65-D23A-7B0FCA42B6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53DFFE4-C0D9-816F-C655-E67CC4712C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E783DDA-3F72-8689-9168-580726953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03513-9374-4E18-942F-317D7469B384}" type="datetimeFigureOut">
              <a:rPr lang="zh-CN" altLang="en-US" smtClean="0"/>
              <a:t>2025/8/29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2E1EDE3-9A29-DD65-EB03-CFB4756EC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34682C5-D098-362F-7403-1EE7341C8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0E482-2609-435E-AAAD-49AFE5A91C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854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D96A4D-796D-4A0C-D83A-200468C65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F7D6131-7E7B-054A-69B4-C2611DACEA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D9DD2CD-78BA-AA65-6306-B3A8A6CFD9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958812E-54E9-330B-41E5-7FC608E5C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03513-9374-4E18-942F-317D7469B384}" type="datetimeFigureOut">
              <a:rPr lang="zh-CN" altLang="en-US" smtClean="0"/>
              <a:t>2025/8/29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D582CAE-C9AB-9E70-7997-2226D684A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69C8B7B-C3C4-AF2D-D8A9-B9F1266EE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0E482-2609-435E-AAAD-49AFE5A91C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2697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DAB700-6881-38A2-C329-9308F4A79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54F26AB-7F2B-5B29-5369-6A7D90A2A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5BBDC1D-8F7D-5C35-F25B-3F90E9637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03513-9374-4E18-942F-317D7469B384}" type="datetimeFigureOut">
              <a:rPr lang="zh-CN" altLang="en-US" smtClean="0"/>
              <a:t>2025/8/29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68FA8DB-14DD-3735-9073-C74EB7699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DA7F774-0C4E-DCB6-40D1-62F36D25E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0E482-2609-435E-AAAD-49AFE5A91C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6260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1F1D022-FE2C-64B8-3560-A3BD26F7EE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35FC7B9-1A7A-EA92-1D6B-D5526E5E35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DC2FA13-B957-9792-ACFA-F29EB2C80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03513-9374-4E18-942F-317D7469B384}" type="datetimeFigureOut">
              <a:rPr lang="zh-CN" altLang="en-US" smtClean="0"/>
              <a:t>2025/8/29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581C6A9-4A3E-FA60-C0E4-F8A7E3374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27CD55B-3329-0417-A972-9155DE0D2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0E482-2609-435E-AAAD-49AFE5A91C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530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34C0063-B18E-9028-98B8-155AD3BDC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7A2148D-BB72-C492-8FE9-40CBC20D1D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8334E97-091D-C5A8-CF3F-B6BE956ACD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03513-9374-4E18-942F-317D7469B384}" type="datetimeFigureOut">
              <a:rPr lang="zh-CN" altLang="en-US" smtClean="0"/>
              <a:t>2025/8/29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4471EB1-09BF-5ED4-6CBA-003D656411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D12BDAD-3D5C-467F-7BB2-61198E2858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0E482-2609-435E-AAAD-49AFE5A91C1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342FA4F-2101-2627-5BA6-A4A60702F5D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976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EC42DE-1E2C-32CA-129E-2E6D293A37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2E49AE6-F54F-22F6-ED9E-9A98F44059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970E987-033B-5A10-DF2C-DAC739EF9B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347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565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宽屏</PresentationFormat>
  <Paragraphs>0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6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蕴璋 郭</dc:creator>
  <cp:lastModifiedBy>蕴璋 郭</cp:lastModifiedBy>
  <cp:revision>4</cp:revision>
  <dcterms:created xsi:type="dcterms:W3CDTF">2025-07-24T09:50:19Z</dcterms:created>
  <dcterms:modified xsi:type="dcterms:W3CDTF">2025-08-28T17:17:33Z</dcterms:modified>
</cp:coreProperties>
</file>