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132"/>
  </p:normalViewPr>
  <p:slideViewPr>
    <p:cSldViewPr snapToGrid="0">
      <p:cViewPr varScale="1">
        <p:scale>
          <a:sx n="96" d="100"/>
          <a:sy n="96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32BCD-FE4C-3ECA-8274-F4ADB5A6F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874D15-BE12-670C-40E3-056D25F15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0EE3B-4715-5383-6F8A-7F9438B9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4B6A4-0103-969D-3704-DBB85C18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EB3E21-9683-02AB-B6A2-7732CEBF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726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DDAA6-C758-44EF-DFED-75443333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DC969A-3A7E-DC01-D37D-C0294D6A8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7DCDBD-39D2-4335-F411-3C8B730C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56A29-CC6B-6795-0134-D57DDAF7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6CFD4F-D756-68E2-3D2A-664494E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929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9D27F3-8E54-CE3A-6CC8-F7D7ACD9F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BCDB7C-5807-0E35-3609-5800FD3E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3DCD9E-F5C3-0E39-3557-3DE61F58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C69997-983E-5CCE-D69F-ABD87D49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69A5A3-285E-1DA1-8CD2-7C4E969B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6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048B0-A2E1-FDA8-9573-1BD354F9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6B5C86-74B6-4470-058B-5925DC741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A881F9-C138-6307-87D6-D81C8C10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97485F-97BD-3A30-8844-7516B77C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0D0ED3-9AC3-1D4D-12B6-C63BDC60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40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DCEBDB-BCE8-2A8D-0135-85942F3D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A44E2-C315-97FA-4E0D-72976FEE5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C5FA04-79C4-0F4D-141C-D2541B7C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D1DFA5-4572-E400-9C67-5C81B111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BE5D8A-F12C-6557-BD4F-70B0EB7C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03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E8F80-77A0-4802-010E-EB78F2E4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903598-93EF-4DC9-611B-40AE1250B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50E35C-F73E-1F54-3578-D87298E4B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1FB8CA-91A8-9D8A-6F5B-9E00F46C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30A6EB-637C-7DAB-8B61-7CD0D353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6226BA-F7F5-0BC3-11CE-1E5797B5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575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693F3-203F-C0F4-4C35-316842AA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D52BA-E501-0FC4-88FE-A62B68C6F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74BA83-5126-1298-E54F-F378C896D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06AB4B-0179-A76D-F9BE-5F58625E8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0F98A2-B786-83A7-3CCE-542BD6D24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200340-8653-7AB3-7BC0-9753AD49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6FB63B-FA42-2177-9868-444CB7A0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FE1489-35A3-D9A9-859C-A5F875C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131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B5AC8-B06B-B749-7E83-3FCD242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8BADAA-A3AA-5691-A6E9-A354AFFD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7C6FF6-3781-7740-7483-E1F4A012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4AAF62-6B0B-AD43-EFD6-9CF01485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97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E6F99C-A8A8-FD7D-E391-718464F3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6021B2-A568-0028-8EAE-FCAF08D5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FC525E-2050-237B-19ED-4EAE4EB3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880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C1359-EDF2-A483-996A-FF2C0071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30515-E1E5-2EDC-5F34-57C67BACF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53D714-CFF8-31FD-44BC-A783A7EDA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A74276-C7FC-F170-0F9B-7EEB08B8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063E30-8DCA-C092-6553-5255FA7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273375-6613-BE53-71CC-C79574A3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553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B447-0FB8-1A59-9711-4CEE080B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E7D3B1-66A6-87A3-D726-912BFFD4D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546EAD-6F49-E49E-12A3-C0B8FF4A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46C0A8-CC2C-8C92-5F43-34AF2DB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B03B9F-79E0-CF46-AFD2-43AA4C9E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0D1533-FFB4-81C5-BD2B-55C594C4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21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3D038B-4A39-E628-6836-98557B67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5C7206-0E9F-97A9-5210-6CA57387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4CBA80-19D7-4041-6EDF-5ECCEEE4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7F97-F160-A74D-9B86-8ABEA9D930ED}" type="datetimeFigureOut">
              <a:rPr kumimoji="1" lang="zh-CN" altLang="en-US" smtClean="0"/>
              <a:t>2025/9/20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079B02-32F9-B3A6-25F2-7DE5D245A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1D23E6-3A4A-D381-6272-5D4B13559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3FE5-70B0-E842-81AF-DAC77716F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32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3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0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</cp:revision>
  <dcterms:created xsi:type="dcterms:W3CDTF">2025-09-20T03:37:50Z</dcterms:created>
  <dcterms:modified xsi:type="dcterms:W3CDTF">2025-09-20T03:39:59Z</dcterms:modified>
</cp:coreProperties>
</file>