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howGuides="1">
      <p:cViewPr varScale="1">
        <p:scale>
          <a:sx n="103" d="100"/>
          <a:sy n="103" d="100"/>
        </p:scale>
        <p:origin x="8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8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93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8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33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11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15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5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93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23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DF58-055D-45A2-9EA8-B1F945ECF343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1523"/>
            <a:ext cx="12186584" cy="68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1523"/>
            <a:ext cx="12186584" cy="68549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7CA499D-76D4-36B2-A907-4BD3B9854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024" y="1558298"/>
            <a:ext cx="9144000" cy="2387600"/>
          </a:xfrm>
        </p:spPr>
        <p:txBody>
          <a:bodyPr/>
          <a:lstStyle/>
          <a:p>
            <a:endParaRPr lang="zh-CN" altLang="en-US" b="1" dirty="0">
              <a:solidFill>
                <a:srgbClr val="0177A7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3F8862-33DF-55CF-37BC-F44088ABC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024" y="4037973"/>
            <a:ext cx="9144000" cy="1655762"/>
          </a:xfrm>
        </p:spPr>
        <p:txBody>
          <a:bodyPr/>
          <a:lstStyle/>
          <a:p>
            <a:endParaRPr lang="zh-CN" altLang="en-US" b="1" dirty="0">
              <a:solidFill>
                <a:srgbClr val="0177A7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9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14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18323</cp:lastModifiedBy>
  <cp:revision>9</cp:revision>
  <dcterms:created xsi:type="dcterms:W3CDTF">2024-11-06T05:32:23Z</dcterms:created>
  <dcterms:modified xsi:type="dcterms:W3CDTF">2025-06-13T06:14:10Z</dcterms:modified>
</cp:coreProperties>
</file>