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Lst>
  <p:sldSz cx="32399605" cy="43199050"/>
  <p:notesSz cx="6858000" cy="9144000"/>
  <p:custDataLst>
    <p:tags r:id="rId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606" userDrawn="1">
          <p15:clr>
            <a:srgbClr val="A4A3A4"/>
          </p15:clr>
        </p15:guide>
        <p15:guide id="2" pos="10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AF6"/>
    <a:srgbClr val="EBF5FF"/>
    <a:srgbClr val="8CBBF6"/>
    <a:srgbClr val="7094DD"/>
    <a:srgbClr val="0625B4"/>
    <a:srgbClr val="F48A16"/>
    <a:srgbClr val="FFFFFF"/>
    <a:srgbClr val="091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8" d="100"/>
          <a:sy n="18" d="100"/>
        </p:scale>
        <p:origin x="2988" y="54"/>
      </p:cViewPr>
      <p:guideLst>
        <p:guide orient="horz" pos="13606"/>
        <p:guide pos="10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050000" y="7070003"/>
            <a:ext cx="24300001" cy="15039999"/>
          </a:xfrm>
        </p:spPr>
        <p:txBody>
          <a:bodyPr anchor="b"/>
          <a:lstStyle>
            <a:lvl1pPr algn="ctr">
              <a:defRPr sz="1594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4050000" y="22690002"/>
            <a:ext cx="24300001" cy="10429996"/>
          </a:xfrm>
        </p:spPr>
        <p:txBody>
          <a:bodyPr/>
          <a:lstStyle>
            <a:lvl1pPr marL="0" indent="0" algn="ctr">
              <a:buNone/>
              <a:defRPr sz="6380"/>
            </a:lvl1pPr>
            <a:lvl2pPr marL="1214755" indent="0" algn="ctr">
              <a:buNone/>
              <a:defRPr sz="5315"/>
            </a:lvl2pPr>
            <a:lvl3pPr marL="2430145" indent="0" algn="ctr">
              <a:buNone/>
              <a:defRPr sz="4785"/>
            </a:lvl3pPr>
            <a:lvl4pPr marL="3644900" indent="0" algn="ctr">
              <a:buNone/>
              <a:defRPr sz="4250"/>
            </a:lvl4pPr>
            <a:lvl5pPr marL="4860290" indent="0" algn="ctr">
              <a:buNone/>
              <a:defRPr sz="4250"/>
            </a:lvl5pPr>
            <a:lvl6pPr marL="6075045" indent="0" algn="ctr">
              <a:buNone/>
              <a:defRPr sz="4250"/>
            </a:lvl6pPr>
            <a:lvl7pPr marL="7289800" indent="0" algn="ctr">
              <a:buNone/>
              <a:defRPr sz="4250"/>
            </a:lvl7pPr>
            <a:lvl8pPr marL="8505190" indent="0" algn="ctr">
              <a:buNone/>
              <a:defRPr sz="4250"/>
            </a:lvl8pPr>
            <a:lvl9pPr marL="9719945" indent="0" algn="ctr">
              <a:buNone/>
              <a:defRPr sz="425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490001" y="1730003"/>
            <a:ext cx="7290000" cy="3685999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620000" y="1730003"/>
            <a:ext cx="21447393" cy="3685999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10625" y="10770003"/>
            <a:ext cx="27945002" cy="17969996"/>
          </a:xfrm>
        </p:spPr>
        <p:txBody>
          <a:bodyPr anchor="b"/>
          <a:lstStyle>
            <a:lvl1pPr>
              <a:defRPr sz="15945"/>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2210625" y="28910002"/>
            <a:ext cx="27945002" cy="9449996"/>
          </a:xfrm>
        </p:spPr>
        <p:txBody>
          <a:bodyPr/>
          <a:lstStyle>
            <a:lvl1pPr marL="0" indent="0">
              <a:buNone/>
              <a:defRPr sz="6380">
                <a:solidFill>
                  <a:schemeClr val="tx1">
                    <a:tint val="75000"/>
                  </a:schemeClr>
                </a:solidFill>
              </a:defRPr>
            </a:lvl1pPr>
            <a:lvl2pPr marL="1214755" indent="0">
              <a:buNone/>
              <a:defRPr sz="5315">
                <a:solidFill>
                  <a:schemeClr val="tx1">
                    <a:tint val="75000"/>
                  </a:schemeClr>
                </a:solidFill>
              </a:defRPr>
            </a:lvl2pPr>
            <a:lvl3pPr marL="2430145" indent="0">
              <a:buNone/>
              <a:defRPr sz="4785">
                <a:solidFill>
                  <a:schemeClr val="tx1">
                    <a:tint val="75000"/>
                  </a:schemeClr>
                </a:solidFill>
              </a:defRPr>
            </a:lvl3pPr>
            <a:lvl4pPr marL="3644900" indent="0">
              <a:buNone/>
              <a:defRPr sz="4250">
                <a:solidFill>
                  <a:schemeClr val="tx1">
                    <a:tint val="75000"/>
                  </a:schemeClr>
                </a:solidFill>
              </a:defRPr>
            </a:lvl4pPr>
            <a:lvl5pPr marL="4860290" indent="0">
              <a:buNone/>
              <a:defRPr sz="4250">
                <a:solidFill>
                  <a:schemeClr val="tx1">
                    <a:tint val="75000"/>
                  </a:schemeClr>
                </a:solidFill>
              </a:defRPr>
            </a:lvl5pPr>
            <a:lvl6pPr marL="6075045" indent="0">
              <a:buNone/>
              <a:defRPr sz="4250">
                <a:solidFill>
                  <a:schemeClr val="tx1">
                    <a:tint val="75000"/>
                  </a:schemeClr>
                </a:solidFill>
              </a:defRPr>
            </a:lvl6pPr>
            <a:lvl7pPr marL="7289800" indent="0">
              <a:buNone/>
              <a:defRPr sz="4250">
                <a:solidFill>
                  <a:schemeClr val="tx1">
                    <a:tint val="75000"/>
                  </a:schemeClr>
                </a:solidFill>
              </a:defRPr>
            </a:lvl7pPr>
            <a:lvl8pPr marL="8505190" indent="0">
              <a:buNone/>
              <a:defRPr sz="4250">
                <a:solidFill>
                  <a:schemeClr val="tx1">
                    <a:tint val="75000"/>
                  </a:schemeClr>
                </a:solidFill>
              </a:defRPr>
            </a:lvl8pPr>
            <a:lvl9pPr marL="9719945" indent="0">
              <a:buNone/>
              <a:defRPr sz="425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620000" y="10079999"/>
            <a:ext cx="14288401" cy="2851000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16491601" y="10079999"/>
            <a:ext cx="14288401" cy="2851000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231720" y="2300000"/>
            <a:ext cx="27945002" cy="835000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3153829" y="11202758"/>
            <a:ext cx="12951428" cy="5189997"/>
          </a:xfrm>
        </p:spPr>
        <p:txBody>
          <a:bodyPr anchor="ctr"/>
          <a:lstStyle>
            <a:lvl1pPr marL="0" indent="0">
              <a:buNone/>
              <a:defRPr sz="7440"/>
            </a:lvl1pPr>
            <a:lvl2pPr marL="1214755" indent="0">
              <a:buNone/>
              <a:defRPr sz="6380"/>
            </a:lvl2pPr>
            <a:lvl3pPr marL="2430145" indent="0">
              <a:buNone/>
              <a:defRPr sz="5315"/>
            </a:lvl3pPr>
            <a:lvl4pPr marL="3644900" indent="0">
              <a:buNone/>
              <a:defRPr sz="4785"/>
            </a:lvl4pPr>
            <a:lvl5pPr marL="4860290" indent="0">
              <a:buNone/>
              <a:defRPr sz="4785"/>
            </a:lvl5pPr>
            <a:lvl6pPr marL="6075045" indent="0">
              <a:buNone/>
              <a:defRPr sz="4785"/>
            </a:lvl6pPr>
            <a:lvl7pPr marL="7289800" indent="0">
              <a:buNone/>
              <a:defRPr sz="4785"/>
            </a:lvl7pPr>
            <a:lvl8pPr marL="8505190" indent="0">
              <a:buNone/>
              <a:defRPr sz="4785"/>
            </a:lvl8pPr>
            <a:lvl9pPr marL="9719945" indent="0">
              <a:buNone/>
              <a:defRPr sz="4785"/>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3153829" y="16789788"/>
            <a:ext cx="12951428" cy="22200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16627691" y="11202758"/>
            <a:ext cx="13015213" cy="5189997"/>
          </a:xfrm>
        </p:spPr>
        <p:txBody>
          <a:bodyPr anchor="ctr"/>
          <a:lstStyle>
            <a:lvl1pPr marL="0" indent="0">
              <a:buNone/>
              <a:defRPr sz="7440"/>
            </a:lvl1pPr>
            <a:lvl2pPr marL="1214755" indent="0">
              <a:buNone/>
              <a:defRPr sz="6380"/>
            </a:lvl2pPr>
            <a:lvl3pPr marL="2430145" indent="0">
              <a:buNone/>
              <a:defRPr sz="5315"/>
            </a:lvl3pPr>
            <a:lvl4pPr marL="3644900" indent="0">
              <a:buNone/>
              <a:defRPr sz="4785"/>
            </a:lvl4pPr>
            <a:lvl5pPr marL="4860290" indent="0">
              <a:buNone/>
              <a:defRPr sz="4785"/>
            </a:lvl5pPr>
            <a:lvl6pPr marL="6075045" indent="0">
              <a:buNone/>
              <a:defRPr sz="4785"/>
            </a:lvl6pPr>
            <a:lvl7pPr marL="7289800" indent="0">
              <a:buNone/>
              <a:defRPr sz="4785"/>
            </a:lvl7pPr>
            <a:lvl8pPr marL="8505190" indent="0">
              <a:buNone/>
              <a:defRPr sz="4785"/>
            </a:lvl8pPr>
            <a:lvl9pPr marL="9719945" indent="0">
              <a:buNone/>
              <a:defRPr sz="4785"/>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16627691" y="16789788"/>
            <a:ext cx="13015213" cy="22200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31720" y="2880000"/>
            <a:ext cx="10449843" cy="10079999"/>
          </a:xfrm>
        </p:spPr>
        <p:txBody>
          <a:bodyPr anchor="b"/>
          <a:lstStyle>
            <a:lvl1pPr>
              <a:defRPr sz="8505"/>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13774221" y="6220000"/>
            <a:ext cx="16402501" cy="30699998"/>
          </a:xfrm>
        </p:spPr>
        <p:txBody>
          <a:bodyPr/>
          <a:lstStyle>
            <a:lvl1pPr>
              <a:defRPr sz="8505"/>
            </a:lvl1pPr>
            <a:lvl2pPr>
              <a:defRPr sz="7440"/>
            </a:lvl2pPr>
            <a:lvl3pPr>
              <a:defRPr sz="6380"/>
            </a:lvl3pPr>
            <a:lvl4pPr>
              <a:defRPr sz="5315"/>
            </a:lvl4pPr>
            <a:lvl5pPr>
              <a:defRPr sz="5315"/>
            </a:lvl5pPr>
            <a:lvl6pPr>
              <a:defRPr sz="5315"/>
            </a:lvl6pPr>
            <a:lvl7pPr>
              <a:defRPr sz="5315"/>
            </a:lvl7pPr>
            <a:lvl8pPr>
              <a:defRPr sz="5315"/>
            </a:lvl8pPr>
            <a:lvl9pPr>
              <a:defRPr sz="531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2231720" y="12959999"/>
            <a:ext cx="10449843" cy="24010002"/>
          </a:xfrm>
        </p:spPr>
        <p:txBody>
          <a:bodyPr/>
          <a:lstStyle>
            <a:lvl1pPr marL="0" indent="0">
              <a:buNone/>
              <a:defRPr sz="4250"/>
            </a:lvl1pPr>
            <a:lvl2pPr marL="1214755" indent="0">
              <a:buNone/>
              <a:defRPr sz="3720"/>
            </a:lvl2pPr>
            <a:lvl3pPr marL="2430145" indent="0">
              <a:buNone/>
              <a:defRPr sz="3190"/>
            </a:lvl3pPr>
            <a:lvl4pPr marL="3644900" indent="0">
              <a:buNone/>
              <a:defRPr sz="2655"/>
            </a:lvl4pPr>
            <a:lvl5pPr marL="4860290" indent="0">
              <a:buNone/>
              <a:defRPr sz="2655"/>
            </a:lvl5pPr>
            <a:lvl6pPr marL="6075045" indent="0">
              <a:buNone/>
              <a:defRPr sz="2655"/>
            </a:lvl6pPr>
            <a:lvl7pPr marL="7289800" indent="0">
              <a:buNone/>
              <a:defRPr sz="2655"/>
            </a:lvl7pPr>
            <a:lvl8pPr marL="8505190" indent="0">
              <a:buNone/>
              <a:defRPr sz="2655"/>
            </a:lvl8pPr>
            <a:lvl9pPr marL="9719945" indent="0">
              <a:buNone/>
              <a:defRPr sz="2655"/>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31720" y="2880000"/>
            <a:ext cx="11069334" cy="10079999"/>
          </a:xfrm>
        </p:spPr>
        <p:txBody>
          <a:bodyPr anchor="b"/>
          <a:lstStyle>
            <a:lvl1pPr>
              <a:defRPr sz="8505"/>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3774221" y="2880006"/>
            <a:ext cx="16402501" cy="34039998"/>
          </a:xfrm>
        </p:spPr>
        <p:txBody>
          <a:bodyPr vert="horz" wrap="square" lIns="91440" tIns="45720" rIns="91440" bIns="45720" numCol="1" anchor="t" anchorCtr="0" compatLnSpc="1"/>
          <a:lstStyle>
            <a:lvl1pPr marL="0" indent="0">
              <a:buNone/>
              <a:defRPr sz="8505"/>
            </a:lvl1pPr>
            <a:lvl2pPr marL="1214755" indent="0">
              <a:buNone/>
              <a:defRPr sz="7440"/>
            </a:lvl2pPr>
            <a:lvl3pPr marL="2430145" indent="0">
              <a:buNone/>
              <a:defRPr sz="6380"/>
            </a:lvl3pPr>
            <a:lvl4pPr marL="3644900" indent="0">
              <a:buNone/>
              <a:defRPr sz="5315"/>
            </a:lvl4pPr>
            <a:lvl5pPr marL="4860290" indent="0">
              <a:buNone/>
              <a:defRPr sz="5315"/>
            </a:lvl5pPr>
            <a:lvl6pPr marL="6075045" indent="0">
              <a:buNone/>
              <a:defRPr sz="5315"/>
            </a:lvl6pPr>
            <a:lvl7pPr marL="7289800" indent="0">
              <a:buNone/>
              <a:defRPr sz="5315"/>
            </a:lvl7pPr>
            <a:lvl8pPr marL="8505190" indent="0">
              <a:buNone/>
              <a:defRPr sz="5315"/>
            </a:lvl8pPr>
            <a:lvl9pPr marL="9719945" indent="0">
              <a:buNone/>
              <a:defRPr sz="5315"/>
            </a:lvl9pPr>
          </a:lstStyle>
          <a:p>
            <a:pPr marL="0" marR="0" lvl="0" indent="0" algn="l" defTabSz="3240405" rtl="0" eaLnBrk="0" fontAlgn="base" latinLnBrk="0" hangingPunct="0">
              <a:lnSpc>
                <a:spcPct val="100000"/>
              </a:lnSpc>
              <a:spcBef>
                <a:spcPts val="350"/>
              </a:spcBef>
              <a:spcAft>
                <a:spcPct val="0"/>
              </a:spcAft>
              <a:buClrTx/>
              <a:buSzTx/>
              <a:buFontTx/>
              <a:buNone/>
              <a:defRPr/>
            </a:pPr>
            <a:endParaRPr kumimoji="0" lang="zh-CN" altLang="en-US" sz="8505"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231720" y="12959999"/>
            <a:ext cx="11069334" cy="24010002"/>
          </a:xfrm>
        </p:spPr>
        <p:txBody>
          <a:bodyPr/>
          <a:lstStyle>
            <a:lvl1pPr marL="0" indent="0">
              <a:buNone/>
              <a:defRPr sz="5315"/>
            </a:lvl1pPr>
            <a:lvl2pPr marL="1214755" indent="0">
              <a:buNone/>
              <a:defRPr sz="4785"/>
            </a:lvl2pPr>
            <a:lvl3pPr marL="2430145" indent="0">
              <a:buNone/>
              <a:defRPr sz="4250"/>
            </a:lvl3pPr>
            <a:lvl4pPr marL="3644900" indent="0">
              <a:buNone/>
              <a:defRPr sz="3720"/>
            </a:lvl4pPr>
            <a:lvl5pPr marL="4860290" indent="0">
              <a:buNone/>
              <a:defRPr sz="3720"/>
            </a:lvl5pPr>
            <a:lvl6pPr marL="6075045" indent="0">
              <a:buNone/>
              <a:defRPr sz="3720"/>
            </a:lvl6pPr>
            <a:lvl7pPr marL="7289800" indent="0">
              <a:buNone/>
              <a:defRPr sz="3720"/>
            </a:lvl7pPr>
            <a:lvl8pPr marL="8505190" indent="0">
              <a:buNone/>
              <a:defRPr sz="3720"/>
            </a:lvl8pPr>
            <a:lvl9pPr marL="9719945" indent="0">
              <a:buNone/>
              <a:defRPr sz="372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1619250" y="1730375"/>
            <a:ext cx="29160788" cy="7199313"/>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1027" name="文本占位符 1026"/>
          <p:cNvSpPr>
            <a:spLocks noGrp="1"/>
          </p:cNvSpPr>
          <p:nvPr>
            <p:ph type="body" idx="1"/>
          </p:nvPr>
        </p:nvSpPr>
        <p:spPr>
          <a:xfrm>
            <a:off x="1619250" y="10080625"/>
            <a:ext cx="29160788" cy="2850991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28" name="日期占位符 1027"/>
          <p:cNvSpPr>
            <a:spLocks noGrp="1"/>
          </p:cNvSpPr>
          <p:nvPr>
            <p:ph type="dt" sz="half" idx="2"/>
          </p:nvPr>
        </p:nvSpPr>
        <p:spPr>
          <a:xfrm>
            <a:off x="1619250" y="39339838"/>
            <a:ext cx="7561263" cy="3000375"/>
          </a:xfrm>
          <a:prstGeom prst="rect">
            <a:avLst/>
          </a:prstGeom>
          <a:noFill/>
          <a:ln w="9525">
            <a:noFill/>
          </a:ln>
        </p:spPr>
        <p:txBody>
          <a:bodyPr/>
          <a:lstStyle>
            <a:lvl1pPr eaLnBrk="1" hangingPunct="1">
              <a:defRPr sz="496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11069638" y="39339838"/>
            <a:ext cx="10260013" cy="3000375"/>
          </a:xfrm>
          <a:prstGeom prst="rect">
            <a:avLst/>
          </a:prstGeom>
          <a:noFill/>
          <a:ln w="9525">
            <a:noFill/>
          </a:ln>
        </p:spPr>
        <p:txBody>
          <a:bodyPr/>
          <a:lstStyle>
            <a:lvl1pPr algn="ctr" eaLnBrk="1" hangingPunct="1">
              <a:defRPr sz="496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496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23220363" y="39339838"/>
            <a:ext cx="7559675" cy="3000375"/>
          </a:xfrm>
          <a:prstGeom prst="rect">
            <a:avLst/>
          </a:prstGeom>
          <a:noFill/>
          <a:ln w="9525">
            <a:noFill/>
          </a:ln>
        </p:spPr>
        <p:txBody>
          <a:bodyPr vert="horz" wrap="square" lIns="91440" tIns="45720" rIns="91440" bIns="45720" numCol="1" anchor="t" anchorCtr="0" compatLnSpc="1"/>
          <a:lstStyle>
            <a:lvl1pPr algn="r" eaLnBrk="1" hangingPunct="1">
              <a:defRPr sz="4900"/>
            </a:lvl1pPr>
          </a:lstStyle>
          <a:p>
            <a:pPr marL="0" marR="0" lvl="0" indent="0" algn="r" defTabSz="914400" rtl="0" eaLnBrk="1" fontAlgn="base" latinLnBrk="0" hangingPunct="1">
              <a:lnSpc>
                <a:spcPct val="100000"/>
              </a:lnSpc>
              <a:spcBef>
                <a:spcPct val="0"/>
              </a:spcBef>
              <a:spcAft>
                <a:spcPct val="0"/>
              </a:spcAft>
              <a:buClrTx/>
              <a:buSzTx/>
              <a:buFontTx/>
              <a:buNone/>
              <a:defRPr/>
            </a:pPr>
            <a:fld id="{2CF954CB-1C65-4A87-946A-6D2EF2EA8484}" type="slidenum">
              <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4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240405" rtl="0" eaLnBrk="0" fontAlgn="base" hangingPunct="0">
        <a:spcBef>
          <a:spcPct val="0"/>
        </a:spcBef>
        <a:spcAft>
          <a:spcPct val="0"/>
        </a:spcAft>
        <a:defRPr sz="15500" kern="1200">
          <a:solidFill>
            <a:schemeClr val="tx2"/>
          </a:solidFill>
          <a:latin typeface="+mj-lt"/>
          <a:ea typeface="+mj-ea"/>
          <a:cs typeface="+mj-cs"/>
        </a:defRPr>
      </a:lvl1pPr>
      <a:lvl2pPr algn="ctr" defTabSz="3240405" rtl="0" eaLnBrk="0" fontAlgn="base" hangingPunct="0">
        <a:spcBef>
          <a:spcPct val="0"/>
        </a:spcBef>
        <a:spcAft>
          <a:spcPct val="0"/>
        </a:spcAft>
        <a:defRPr sz="15500">
          <a:solidFill>
            <a:schemeClr val="tx2"/>
          </a:solidFill>
          <a:latin typeface="Arial" panose="020B0604020202020204" pitchFamily="34" charset="0"/>
          <a:ea typeface="宋体" panose="02010600030101010101" pitchFamily="2" charset="-122"/>
        </a:defRPr>
      </a:lvl2pPr>
      <a:lvl3pPr algn="ctr" defTabSz="3240405" rtl="0" eaLnBrk="0" fontAlgn="base" hangingPunct="0">
        <a:spcBef>
          <a:spcPct val="0"/>
        </a:spcBef>
        <a:spcAft>
          <a:spcPct val="0"/>
        </a:spcAft>
        <a:defRPr sz="15500">
          <a:solidFill>
            <a:schemeClr val="tx2"/>
          </a:solidFill>
          <a:latin typeface="Arial" panose="020B0604020202020204" pitchFamily="34" charset="0"/>
          <a:ea typeface="宋体" panose="02010600030101010101" pitchFamily="2" charset="-122"/>
        </a:defRPr>
      </a:lvl3pPr>
      <a:lvl4pPr algn="ctr" defTabSz="3240405" rtl="0" eaLnBrk="0" fontAlgn="base" hangingPunct="0">
        <a:spcBef>
          <a:spcPct val="0"/>
        </a:spcBef>
        <a:spcAft>
          <a:spcPct val="0"/>
        </a:spcAft>
        <a:defRPr sz="15500">
          <a:solidFill>
            <a:schemeClr val="tx2"/>
          </a:solidFill>
          <a:latin typeface="Arial" panose="020B0604020202020204" pitchFamily="34" charset="0"/>
          <a:ea typeface="宋体" panose="02010600030101010101" pitchFamily="2" charset="-122"/>
        </a:defRPr>
      </a:lvl4pPr>
      <a:lvl5pPr algn="ctr" defTabSz="3240405" rtl="0" eaLnBrk="0" fontAlgn="base" hangingPunct="0">
        <a:spcBef>
          <a:spcPct val="0"/>
        </a:spcBef>
        <a:spcAft>
          <a:spcPct val="0"/>
        </a:spcAft>
        <a:defRPr sz="15500">
          <a:solidFill>
            <a:schemeClr val="tx2"/>
          </a:solidFill>
          <a:latin typeface="Arial" panose="020B0604020202020204" pitchFamily="34" charset="0"/>
          <a:ea typeface="宋体" panose="02010600030101010101" pitchFamily="2" charset="-122"/>
        </a:defRPr>
      </a:lvl5pPr>
      <a:lvl6pPr marL="457200" algn="ctr" defTabSz="3240405" rtl="0" fontAlgn="base">
        <a:spcBef>
          <a:spcPct val="0"/>
        </a:spcBef>
        <a:spcAft>
          <a:spcPct val="0"/>
        </a:spcAft>
        <a:defRPr sz="15500">
          <a:solidFill>
            <a:schemeClr val="tx2"/>
          </a:solidFill>
          <a:latin typeface="Arial" panose="020B0604020202020204" pitchFamily="34" charset="0"/>
          <a:ea typeface="宋体" panose="02010600030101010101" pitchFamily="2" charset="-122"/>
        </a:defRPr>
      </a:lvl6pPr>
      <a:lvl7pPr marL="914400" algn="ctr" defTabSz="3240405" rtl="0" fontAlgn="base">
        <a:spcBef>
          <a:spcPct val="0"/>
        </a:spcBef>
        <a:spcAft>
          <a:spcPct val="0"/>
        </a:spcAft>
        <a:defRPr sz="15500">
          <a:solidFill>
            <a:schemeClr val="tx2"/>
          </a:solidFill>
          <a:latin typeface="Arial" panose="020B0604020202020204" pitchFamily="34" charset="0"/>
          <a:ea typeface="宋体" panose="02010600030101010101" pitchFamily="2" charset="-122"/>
        </a:defRPr>
      </a:lvl7pPr>
      <a:lvl8pPr marL="1371600" algn="ctr" defTabSz="3240405" rtl="0" fontAlgn="base">
        <a:spcBef>
          <a:spcPct val="0"/>
        </a:spcBef>
        <a:spcAft>
          <a:spcPct val="0"/>
        </a:spcAft>
        <a:defRPr sz="15500">
          <a:solidFill>
            <a:schemeClr val="tx2"/>
          </a:solidFill>
          <a:latin typeface="Arial" panose="020B0604020202020204" pitchFamily="34" charset="0"/>
          <a:ea typeface="宋体" panose="02010600030101010101" pitchFamily="2" charset="-122"/>
        </a:defRPr>
      </a:lvl8pPr>
      <a:lvl9pPr marL="1828800" algn="ctr" defTabSz="3240405" rtl="0" fontAlgn="base">
        <a:spcBef>
          <a:spcPct val="0"/>
        </a:spcBef>
        <a:spcAft>
          <a:spcPct val="0"/>
        </a:spcAft>
        <a:defRPr sz="15500">
          <a:solidFill>
            <a:schemeClr val="tx2"/>
          </a:solidFill>
          <a:latin typeface="Arial" panose="020B0604020202020204" pitchFamily="34" charset="0"/>
          <a:ea typeface="宋体" panose="02010600030101010101" pitchFamily="2" charset="-122"/>
        </a:defRPr>
      </a:lvl9pPr>
    </p:titleStyle>
    <p:bodyStyle>
      <a:lvl1pPr marL="1214755" indent="-1214755" algn="l" defTabSz="3240405" rtl="0" eaLnBrk="0" fontAlgn="base" hangingPunct="0">
        <a:spcBef>
          <a:spcPts val="350"/>
        </a:spcBef>
        <a:spcAft>
          <a:spcPct val="0"/>
        </a:spcAft>
        <a:buChar char="•"/>
        <a:defRPr sz="11300" kern="1200">
          <a:solidFill>
            <a:schemeClr val="tx1"/>
          </a:solidFill>
          <a:latin typeface="+mn-lt"/>
          <a:ea typeface="+mn-ea"/>
          <a:cs typeface="+mn-cs"/>
        </a:defRPr>
      </a:lvl1pPr>
      <a:lvl2pPr marL="2632075" lvl="1" indent="-1011555" algn="l" defTabSz="3240405" rtl="0" eaLnBrk="0" fontAlgn="base" hangingPunct="0">
        <a:spcBef>
          <a:spcPts val="350"/>
        </a:spcBef>
        <a:spcAft>
          <a:spcPct val="0"/>
        </a:spcAft>
        <a:buChar char="–"/>
        <a:defRPr sz="9900" kern="1200">
          <a:solidFill>
            <a:schemeClr val="tx1"/>
          </a:solidFill>
          <a:latin typeface="+mn-lt"/>
          <a:ea typeface="+mn-ea"/>
          <a:cs typeface="+mn-cs"/>
        </a:defRPr>
      </a:lvl2pPr>
      <a:lvl3pPr marL="4050030" lvl="2" indent="-809625" algn="l" defTabSz="3240405" rtl="0" eaLnBrk="0" fontAlgn="base" hangingPunct="0">
        <a:spcBef>
          <a:spcPts val="350"/>
        </a:spcBef>
        <a:spcAft>
          <a:spcPct val="0"/>
        </a:spcAft>
        <a:buChar char="•"/>
        <a:defRPr sz="8500" kern="1200">
          <a:solidFill>
            <a:schemeClr val="tx1"/>
          </a:solidFill>
          <a:latin typeface="+mn-lt"/>
          <a:ea typeface="+mn-ea"/>
          <a:cs typeface="+mn-cs"/>
        </a:defRPr>
      </a:lvl3pPr>
      <a:lvl4pPr marL="5670550" lvl="3" indent="-811530" algn="l" defTabSz="3240405" rtl="0" eaLnBrk="0" fontAlgn="base" hangingPunct="0">
        <a:spcBef>
          <a:spcPts val="350"/>
        </a:spcBef>
        <a:spcAft>
          <a:spcPct val="0"/>
        </a:spcAft>
        <a:buChar char="–"/>
        <a:defRPr sz="7000" kern="1200">
          <a:solidFill>
            <a:schemeClr val="tx1"/>
          </a:solidFill>
          <a:latin typeface="+mn-lt"/>
          <a:ea typeface="+mn-ea"/>
          <a:cs typeface="+mn-cs"/>
        </a:defRPr>
      </a:lvl4pPr>
      <a:lvl5pPr marL="7289800" lvl="4" indent="-809625" algn="l" defTabSz="3240405" rtl="0" eaLnBrk="0" fontAlgn="base" hangingPunct="0">
        <a:spcBef>
          <a:spcPts val="350"/>
        </a:spcBef>
        <a:spcAft>
          <a:spcPct val="0"/>
        </a:spcAft>
        <a:buChar char="»"/>
        <a:defRPr sz="7000" kern="1200">
          <a:solidFill>
            <a:schemeClr val="tx1"/>
          </a:solidFill>
          <a:latin typeface="+mn-lt"/>
          <a:ea typeface="+mn-ea"/>
          <a:cs typeface="+mn-cs"/>
        </a:defRPr>
      </a:lvl5pPr>
      <a:lvl6pPr marL="8909685" lvl="5" indent="-810260" algn="l" defTabSz="3239770" eaLnBrk="1" fontAlgn="base" latinLnBrk="0" hangingPunct="1">
        <a:lnSpc>
          <a:spcPct val="100000"/>
        </a:lnSpc>
        <a:spcBef>
          <a:spcPts val="350"/>
        </a:spcBef>
        <a:spcAft>
          <a:spcPct val="0"/>
        </a:spcAft>
        <a:buChar char="»"/>
        <a:defRPr sz="7085" b="0" i="0" u="none" kern="1200" baseline="0">
          <a:solidFill>
            <a:schemeClr val="tx1"/>
          </a:solidFill>
          <a:latin typeface="+mn-lt"/>
          <a:ea typeface="+mn-ea"/>
          <a:cs typeface="+mn-cs"/>
        </a:defRPr>
      </a:lvl6pPr>
      <a:lvl7pPr marL="10530205" lvl="6" indent="-810260" algn="l" defTabSz="3239770" eaLnBrk="1" fontAlgn="base" latinLnBrk="0" hangingPunct="1">
        <a:lnSpc>
          <a:spcPct val="100000"/>
        </a:lnSpc>
        <a:spcBef>
          <a:spcPts val="350"/>
        </a:spcBef>
        <a:spcAft>
          <a:spcPct val="0"/>
        </a:spcAft>
        <a:buChar char="»"/>
        <a:defRPr sz="7085" b="0" i="0" u="none" kern="1200" baseline="0">
          <a:solidFill>
            <a:schemeClr val="tx1"/>
          </a:solidFill>
          <a:latin typeface="+mn-lt"/>
          <a:ea typeface="+mn-ea"/>
          <a:cs typeface="+mn-cs"/>
        </a:defRPr>
      </a:lvl7pPr>
      <a:lvl8pPr marL="12150090" lvl="7" indent="-810260" algn="l" defTabSz="3239770" eaLnBrk="1" fontAlgn="base" latinLnBrk="0" hangingPunct="1">
        <a:lnSpc>
          <a:spcPct val="100000"/>
        </a:lnSpc>
        <a:spcBef>
          <a:spcPts val="350"/>
        </a:spcBef>
        <a:spcAft>
          <a:spcPct val="0"/>
        </a:spcAft>
        <a:buChar char="»"/>
        <a:defRPr sz="7085" b="0" i="0" u="none" kern="1200" baseline="0">
          <a:solidFill>
            <a:schemeClr val="tx1"/>
          </a:solidFill>
          <a:latin typeface="+mn-lt"/>
          <a:ea typeface="+mn-ea"/>
          <a:cs typeface="+mn-cs"/>
        </a:defRPr>
      </a:lvl8pPr>
      <a:lvl9pPr marL="13769975" lvl="8" indent="-810260" algn="l" defTabSz="3239770" eaLnBrk="1" fontAlgn="base" latinLnBrk="0" hangingPunct="1">
        <a:lnSpc>
          <a:spcPct val="100000"/>
        </a:lnSpc>
        <a:spcBef>
          <a:spcPts val="350"/>
        </a:spcBef>
        <a:spcAft>
          <a:spcPct val="0"/>
        </a:spcAft>
        <a:buChar char="»"/>
        <a:defRPr sz="7085" b="0" i="0" u="none" kern="1200" baseline="0">
          <a:solidFill>
            <a:schemeClr val="tx1"/>
          </a:solidFill>
          <a:latin typeface="+mn-lt"/>
          <a:ea typeface="+mn-ea"/>
          <a:cs typeface="+mn-cs"/>
        </a:defRPr>
      </a:lvl9pPr>
    </p:bodyStyle>
    <p:otherStyle>
      <a:lvl1pPr marL="0" lvl="0" indent="0" algn="l" defTabSz="3239770" eaLnBrk="1" fontAlgn="base" latinLnBrk="0" hangingPunct="1">
        <a:lnSpc>
          <a:spcPct val="100000"/>
        </a:lnSpc>
        <a:spcBef>
          <a:spcPct val="0"/>
        </a:spcBef>
        <a:spcAft>
          <a:spcPct val="0"/>
        </a:spcAft>
        <a:buNone/>
        <a:defRPr sz="6380" b="0" i="0" u="none" kern="1200" baseline="0">
          <a:solidFill>
            <a:schemeClr val="tx1"/>
          </a:solidFill>
          <a:latin typeface="+mn-lt"/>
          <a:ea typeface="+mn-ea"/>
          <a:cs typeface="+mn-cs"/>
        </a:defRPr>
      </a:lvl1pPr>
      <a:lvl2pPr marL="1619885"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323977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486029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6480175"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810006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9719945"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1133983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12959715"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241005125812"/>
          <p:cNvPicPr>
            <a:picLocks noChangeAspect="1"/>
          </p:cNvPicPr>
          <p:nvPr/>
        </p:nvPicPr>
        <p:blipFill>
          <a:blip r:embed="rId1"/>
          <a:stretch>
            <a:fillRect/>
          </a:stretch>
        </p:blipFill>
        <p:spPr>
          <a:xfrm>
            <a:off x="635" y="0"/>
            <a:ext cx="32397700" cy="43199050"/>
          </a:xfrm>
          <a:prstGeom prst="rect">
            <a:avLst/>
          </a:prstGeom>
        </p:spPr>
      </p:pic>
      <p:sp>
        <p:nvSpPr>
          <p:cNvPr id="2051" name="AutoShape 50"/>
          <p:cNvSpPr/>
          <p:nvPr/>
        </p:nvSpPr>
        <p:spPr>
          <a:xfrm>
            <a:off x="16521113" y="9840913"/>
            <a:ext cx="15244762" cy="32137350"/>
          </a:xfrm>
          <a:prstGeom prst="roundRect">
            <a:avLst>
              <a:gd name="adj" fmla="val 7000"/>
            </a:avLst>
          </a:prstGeom>
          <a:solidFill>
            <a:schemeClr val="bg1"/>
          </a:solidFill>
          <a:ln w="9525" cap="flat" cmpd="sng">
            <a:solidFill>
              <a:schemeClr val="tx1"/>
            </a:solidFill>
            <a:prstDash val="solid"/>
            <a:headEnd type="none" w="med" len="med"/>
            <a:tailEnd type="none" w="med" len="med"/>
          </a:ln>
        </p:spPr>
        <p:txBody>
          <a:bodyPr wrap="none" lIns="157515" tIns="78757" rIns="157515" bIns="78757" anchor="ctr" anchorCtr="0"/>
          <a:p>
            <a:pPr eaLnBrk="1" hangingPunct="1"/>
            <a:endParaRPr lang="en-US" altLang="zh-CN" sz="8500" dirty="0">
              <a:latin typeface="Calibri" panose="020F0502020204030204" pitchFamily="34" charset="0"/>
            </a:endParaRPr>
          </a:p>
        </p:txBody>
      </p:sp>
      <p:sp>
        <p:nvSpPr>
          <p:cNvPr id="2052" name="AutoShape 4"/>
          <p:cNvSpPr/>
          <p:nvPr/>
        </p:nvSpPr>
        <p:spPr>
          <a:xfrm>
            <a:off x="561975" y="9802813"/>
            <a:ext cx="15246350" cy="32175450"/>
          </a:xfrm>
          <a:prstGeom prst="roundRect">
            <a:avLst>
              <a:gd name="adj" fmla="val 7000"/>
            </a:avLst>
          </a:prstGeom>
          <a:solidFill>
            <a:schemeClr val="bg1"/>
          </a:solidFill>
          <a:ln w="9525" cap="flat" cmpd="sng">
            <a:solidFill>
              <a:schemeClr val="tx1"/>
            </a:solidFill>
            <a:prstDash val="solid"/>
            <a:headEnd type="none" w="med" len="med"/>
            <a:tailEnd type="none" w="med" len="med"/>
          </a:ln>
        </p:spPr>
        <p:txBody>
          <a:bodyPr wrap="none" lIns="157515" tIns="78757" rIns="157515" bIns="78757" anchor="ctr" anchorCtr="0"/>
          <a:p>
            <a:pPr eaLnBrk="1" hangingPunct="1"/>
            <a:endParaRPr lang="en-US" altLang="zh-CN" sz="8500" dirty="0">
              <a:latin typeface="Calibri" panose="020F0502020204030204" pitchFamily="34" charset="0"/>
            </a:endParaRPr>
          </a:p>
        </p:txBody>
      </p:sp>
      <p:sp>
        <p:nvSpPr>
          <p:cNvPr id="2053" name="Text Box 9"/>
          <p:cNvSpPr txBox="1"/>
          <p:nvPr/>
        </p:nvSpPr>
        <p:spPr>
          <a:xfrm>
            <a:off x="777875" y="11777980"/>
            <a:ext cx="14702155" cy="16893540"/>
          </a:xfrm>
          <a:prstGeom prst="rect">
            <a:avLst/>
          </a:prstGeom>
          <a:noFill/>
          <a:ln w="9525">
            <a:noFill/>
          </a:ln>
        </p:spPr>
        <p:txBody>
          <a:bodyPr lIns="90004" tIns="45001" rIns="90004" bIns="45001">
            <a:noAutofit/>
          </a:bodyPr>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p:txBody>
      </p:sp>
      <p:sp>
        <p:nvSpPr>
          <p:cNvPr id="2054" name="Text Box 10"/>
          <p:cNvSpPr txBox="1"/>
          <p:nvPr/>
        </p:nvSpPr>
        <p:spPr>
          <a:xfrm>
            <a:off x="2846388" y="29233813"/>
            <a:ext cx="9299575" cy="1396365"/>
          </a:xfrm>
          <a:prstGeom prst="rect">
            <a:avLst/>
          </a:prstGeom>
          <a:noFill/>
          <a:ln w="9525">
            <a:noFill/>
          </a:ln>
        </p:spPr>
        <p:txBody>
          <a:bodyPr lIns="90004" tIns="45001" rIns="90004" bIns="45001">
            <a:spAutoFit/>
          </a:bodyPr>
          <a:p>
            <a:pPr algn="ctr" eaLnBrk="1" hangingPunct="1">
              <a:spcBef>
                <a:spcPct val="50000"/>
              </a:spcBef>
            </a:pPr>
            <a:r>
              <a:rPr lang="zh-CN" sz="8500" b="1" dirty="0">
                <a:latin typeface="Calibri" panose="020F0502020204030204" pitchFamily="34" charset="0"/>
              </a:rPr>
              <a:t>研究方法</a:t>
            </a:r>
            <a:endParaRPr lang="zh-CN" sz="8500" b="1" dirty="0">
              <a:latin typeface="Calibri" panose="020F0502020204030204" pitchFamily="34" charset="0"/>
            </a:endParaRPr>
          </a:p>
        </p:txBody>
      </p:sp>
      <p:sp>
        <p:nvSpPr>
          <p:cNvPr id="2055" name="Text Box 11"/>
          <p:cNvSpPr txBox="1"/>
          <p:nvPr/>
        </p:nvSpPr>
        <p:spPr>
          <a:xfrm>
            <a:off x="17068800" y="28319095"/>
            <a:ext cx="13309600" cy="1396365"/>
          </a:xfrm>
          <a:prstGeom prst="rect">
            <a:avLst/>
          </a:prstGeom>
          <a:noFill/>
          <a:ln w="9525">
            <a:noFill/>
          </a:ln>
        </p:spPr>
        <p:txBody>
          <a:bodyPr lIns="90004" tIns="45001" rIns="90004" bIns="45001">
            <a:spAutoFit/>
          </a:bodyPr>
          <a:p>
            <a:pPr algn="ctr" eaLnBrk="1" hangingPunct="1">
              <a:spcBef>
                <a:spcPct val="50000"/>
              </a:spcBef>
            </a:pPr>
            <a:r>
              <a:rPr lang="zh-CN" altLang="en-US" sz="8500" b="1" dirty="0">
                <a:latin typeface="Calibri" panose="020F0502020204030204" pitchFamily="34" charset="0"/>
              </a:rPr>
              <a:t>结论</a:t>
            </a:r>
            <a:endParaRPr lang="en-US" altLang="zh-CN" sz="8500" b="1" dirty="0">
              <a:latin typeface="Calibri" panose="020F0502020204030204" pitchFamily="34" charset="0"/>
            </a:endParaRPr>
          </a:p>
        </p:txBody>
      </p:sp>
      <p:sp>
        <p:nvSpPr>
          <p:cNvPr id="2056" name="AutoShape 13"/>
          <p:cNvSpPr/>
          <p:nvPr/>
        </p:nvSpPr>
        <p:spPr>
          <a:xfrm>
            <a:off x="506413" y="3741738"/>
            <a:ext cx="31391225" cy="5516562"/>
          </a:xfrm>
          <a:prstGeom prst="roundRect">
            <a:avLst>
              <a:gd name="adj" fmla="val 10870"/>
            </a:avLst>
          </a:prstGeom>
          <a:gradFill rotWithShape="1">
            <a:gsLst>
              <a:gs pos="0">
                <a:srgbClr val="8CBBF6">
                  <a:alpha val="20000"/>
                </a:srgbClr>
              </a:gs>
              <a:gs pos="100000">
                <a:schemeClr val="bg1"/>
              </a:gs>
            </a:gsLst>
            <a:lin ang="5400000" scaled="1"/>
            <a:tileRect/>
          </a:gradFill>
          <a:ln w="9525" cap="flat" cmpd="sng">
            <a:solidFill>
              <a:schemeClr val="tx1"/>
            </a:solidFill>
            <a:prstDash val="solid"/>
            <a:headEnd type="none" w="med" len="med"/>
            <a:tailEnd type="none" w="med" len="med"/>
          </a:ln>
        </p:spPr>
        <p:txBody>
          <a:bodyPr wrap="none" lIns="90004" tIns="45001" rIns="90004" bIns="45001" anchor="ctr" anchorCtr="0"/>
          <a:p>
            <a:pPr eaLnBrk="1" hangingPunct="1"/>
            <a:endParaRPr lang="en-US" altLang="zh-CN" sz="8500" dirty="0">
              <a:solidFill>
                <a:schemeClr val="bg1"/>
              </a:solidFill>
              <a:latin typeface="Calibri" panose="020F0502020204030204" pitchFamily="34" charset="0"/>
            </a:endParaRPr>
          </a:p>
        </p:txBody>
      </p:sp>
      <p:sp>
        <p:nvSpPr>
          <p:cNvPr id="2057" name="Text Box 14"/>
          <p:cNvSpPr txBox="1"/>
          <p:nvPr/>
        </p:nvSpPr>
        <p:spPr>
          <a:xfrm>
            <a:off x="2100263" y="4002088"/>
            <a:ext cx="27716162" cy="4720590"/>
          </a:xfrm>
          <a:prstGeom prst="rect">
            <a:avLst/>
          </a:prstGeom>
          <a:noFill/>
          <a:ln w="9525">
            <a:noFill/>
          </a:ln>
        </p:spPr>
        <p:txBody>
          <a:bodyPr lIns="90004" tIns="45001" rIns="90004" bIns="45001">
            <a:spAutoFit/>
          </a:bodyPr>
          <a:p>
            <a:pPr algn="ctr" eaLnBrk="1" hangingPunct="1">
              <a:spcBef>
                <a:spcPct val="50000"/>
              </a:spcBef>
            </a:pPr>
            <a:r>
              <a:rPr lang="zh-CN" altLang="en-US" sz="12400" b="1" dirty="0">
                <a:latin typeface="Calibri" panose="020F0502020204030204" pitchFamily="34" charset="0"/>
              </a:rPr>
              <a:t>研究题目</a:t>
            </a:r>
            <a:endParaRPr lang="zh-CN" altLang="en-US" sz="12400" b="1" dirty="0">
              <a:latin typeface="Calibri" panose="020F0502020204030204" pitchFamily="34" charset="0"/>
            </a:endParaRPr>
          </a:p>
          <a:p>
            <a:pPr algn="ctr" eaLnBrk="1" hangingPunct="1">
              <a:spcBef>
                <a:spcPct val="50000"/>
              </a:spcBef>
            </a:pPr>
            <a:r>
              <a:rPr lang="zh-CN" altLang="en-US" sz="7800" b="1" dirty="0">
                <a:latin typeface="Calibri" panose="020F0502020204030204" pitchFamily="34" charset="0"/>
              </a:rPr>
              <a:t>作者姓名 </a:t>
            </a:r>
            <a:endParaRPr lang="zh-CN" altLang="en-US" sz="7800" b="1" dirty="0">
              <a:latin typeface="Calibri" panose="020F0502020204030204" pitchFamily="34" charset="0"/>
            </a:endParaRPr>
          </a:p>
          <a:p>
            <a:pPr algn="ctr" eaLnBrk="1" hangingPunct="1">
              <a:spcBef>
                <a:spcPct val="50000"/>
              </a:spcBef>
            </a:pPr>
            <a:r>
              <a:rPr lang="zh-CN" altLang="en-US" sz="4000" b="1" i="1" dirty="0">
                <a:latin typeface="Calibri" panose="020F0502020204030204" pitchFamily="34" charset="0"/>
              </a:rPr>
              <a:t>单位名称</a:t>
            </a:r>
            <a:endParaRPr lang="en-US" altLang="zh-CN" sz="7800" dirty="0">
              <a:latin typeface="Calibri" panose="020F0502020204030204" pitchFamily="34" charset="0"/>
            </a:endParaRPr>
          </a:p>
        </p:txBody>
      </p:sp>
      <p:sp>
        <p:nvSpPr>
          <p:cNvPr id="2058" name="Text Box 19"/>
          <p:cNvSpPr txBox="1"/>
          <p:nvPr/>
        </p:nvSpPr>
        <p:spPr>
          <a:xfrm>
            <a:off x="17370425" y="20303490"/>
            <a:ext cx="6132513" cy="1073785"/>
          </a:xfrm>
          <a:prstGeom prst="rect">
            <a:avLst/>
          </a:prstGeom>
          <a:noFill/>
          <a:ln w="9525">
            <a:noFill/>
          </a:ln>
        </p:spPr>
        <p:txBody>
          <a:bodyPr lIns="90004" tIns="45001" rIns="90004" bIns="45001">
            <a:spAutoFit/>
          </a:bodyPr>
          <a:p>
            <a:pPr algn="ctr" eaLnBrk="1" hangingPunct="1">
              <a:spcBef>
                <a:spcPct val="50000"/>
              </a:spcBef>
            </a:pPr>
            <a:r>
              <a:rPr lang="zh-CN" altLang="en-US" sz="6400" b="1" i="1" dirty="0">
                <a:latin typeface="Calibri" panose="020F0502020204030204" pitchFamily="34" charset="0"/>
              </a:rPr>
              <a:t>插图</a:t>
            </a:r>
            <a:r>
              <a:rPr lang="en-US" altLang="zh-CN" sz="6400" b="1" i="1" dirty="0">
                <a:latin typeface="Calibri" panose="020F0502020204030204" pitchFamily="34" charset="0"/>
              </a:rPr>
              <a:t> #1</a:t>
            </a:r>
            <a:endParaRPr lang="en-US" altLang="zh-CN" sz="6400" b="1" i="1" dirty="0">
              <a:latin typeface="Calibri" panose="020F0502020204030204" pitchFamily="34" charset="0"/>
            </a:endParaRPr>
          </a:p>
        </p:txBody>
      </p:sp>
      <p:sp>
        <p:nvSpPr>
          <p:cNvPr id="2059" name="Text Box 25"/>
          <p:cNvSpPr txBox="1"/>
          <p:nvPr/>
        </p:nvSpPr>
        <p:spPr>
          <a:xfrm>
            <a:off x="24815800" y="20268565"/>
            <a:ext cx="6132513" cy="1073785"/>
          </a:xfrm>
          <a:prstGeom prst="rect">
            <a:avLst/>
          </a:prstGeom>
          <a:noFill/>
          <a:ln w="9525">
            <a:noFill/>
          </a:ln>
        </p:spPr>
        <p:txBody>
          <a:bodyPr lIns="90004" tIns="45001" rIns="90004" bIns="45001">
            <a:spAutoFit/>
          </a:bodyPr>
          <a:p>
            <a:pPr algn="ctr" eaLnBrk="1" hangingPunct="1">
              <a:spcBef>
                <a:spcPct val="50000"/>
              </a:spcBef>
            </a:pPr>
            <a:r>
              <a:rPr lang="zh-CN" altLang="en-US" sz="6400" b="1" i="1" dirty="0">
                <a:latin typeface="Calibri" panose="020F0502020204030204" pitchFamily="34" charset="0"/>
              </a:rPr>
              <a:t>插图 </a:t>
            </a:r>
            <a:r>
              <a:rPr lang="en-US" altLang="zh-CN" sz="6400" b="1" i="1" dirty="0">
                <a:latin typeface="Calibri" panose="020F0502020204030204" pitchFamily="34" charset="0"/>
              </a:rPr>
              <a:t> #2</a:t>
            </a:r>
            <a:endParaRPr lang="en-US" altLang="zh-CN" sz="6400" b="1" i="1" dirty="0">
              <a:latin typeface="Calibri" panose="020F0502020204030204" pitchFamily="34" charset="0"/>
            </a:endParaRPr>
          </a:p>
        </p:txBody>
      </p:sp>
      <p:sp>
        <p:nvSpPr>
          <p:cNvPr id="2060" name="AutoShape 26"/>
          <p:cNvSpPr/>
          <p:nvPr/>
        </p:nvSpPr>
        <p:spPr>
          <a:xfrm>
            <a:off x="24841200" y="21860828"/>
            <a:ext cx="6188075" cy="5116512"/>
          </a:xfrm>
          <a:prstGeom prst="flowChartOr">
            <a:avLst/>
          </a:prstGeom>
          <a:solidFill>
            <a:schemeClr val="bg1"/>
          </a:solidFill>
          <a:ln w="9525" cap="flat" cmpd="sng">
            <a:solidFill>
              <a:schemeClr val="tx1"/>
            </a:solidFill>
            <a:prstDash val="solid"/>
            <a:headEnd type="none" w="med" len="med"/>
            <a:tailEnd type="none" w="med" len="med"/>
          </a:ln>
        </p:spPr>
        <p:txBody>
          <a:bodyPr wrap="none" lIns="157515" tIns="78757" rIns="157515" bIns="78757" anchor="ctr" anchorCtr="0"/>
          <a:p>
            <a:pPr eaLnBrk="1" hangingPunct="1"/>
            <a:endParaRPr lang="en-US" altLang="zh-CN" sz="8500" dirty="0">
              <a:latin typeface="Calibri" panose="020F0502020204030204" pitchFamily="34" charset="0"/>
            </a:endParaRPr>
          </a:p>
        </p:txBody>
      </p:sp>
      <p:sp>
        <p:nvSpPr>
          <p:cNvPr id="2061" name="Text Box 27"/>
          <p:cNvSpPr txBox="1"/>
          <p:nvPr/>
        </p:nvSpPr>
        <p:spPr>
          <a:xfrm>
            <a:off x="19922173" y="35155188"/>
            <a:ext cx="8497887" cy="1012190"/>
          </a:xfrm>
          <a:prstGeom prst="rect">
            <a:avLst/>
          </a:prstGeom>
          <a:noFill/>
          <a:ln w="9525">
            <a:noFill/>
          </a:ln>
        </p:spPr>
        <p:txBody>
          <a:bodyPr lIns="90004" tIns="45001" rIns="90004" bIns="45001">
            <a:spAutoFit/>
          </a:bodyPr>
          <a:p>
            <a:pPr algn="ctr" eaLnBrk="1" hangingPunct="1">
              <a:spcBef>
                <a:spcPct val="50000"/>
              </a:spcBef>
              <a:buClrTx/>
              <a:buSzTx/>
              <a:buFontTx/>
            </a:pPr>
            <a:r>
              <a:rPr lang="zh-CN" altLang="en-US" sz="6000" b="1" dirty="0">
                <a:latin typeface="Calibri" panose="020F0502020204030204" pitchFamily="34" charset="0"/>
              </a:rPr>
              <a:t>参考文献</a:t>
            </a:r>
            <a:endParaRPr lang="zh-CN" altLang="en-US" sz="6000" b="1" dirty="0">
              <a:latin typeface="Calibri" panose="020F0502020204030204" pitchFamily="34" charset="0"/>
            </a:endParaRPr>
          </a:p>
        </p:txBody>
      </p:sp>
      <p:sp>
        <p:nvSpPr>
          <p:cNvPr id="2062" name="Rectangle 35"/>
          <p:cNvSpPr/>
          <p:nvPr/>
        </p:nvSpPr>
        <p:spPr>
          <a:xfrm>
            <a:off x="17152938" y="21787803"/>
            <a:ext cx="6750050" cy="5151437"/>
          </a:xfrm>
          <a:prstGeom prst="rect">
            <a:avLst/>
          </a:prstGeom>
          <a:solidFill>
            <a:schemeClr val="bg1"/>
          </a:solidFill>
          <a:ln w="9525" cap="flat" cmpd="sng">
            <a:solidFill>
              <a:schemeClr val="tx1"/>
            </a:solidFill>
            <a:prstDash val="solid"/>
            <a:miter/>
            <a:headEnd type="none" w="med" len="med"/>
            <a:tailEnd type="none" w="med" len="med"/>
          </a:ln>
        </p:spPr>
        <p:txBody>
          <a:bodyPr wrap="none" lIns="90004" tIns="45001" rIns="90004" bIns="45001" anchor="ctr" anchorCtr="0"/>
          <a:p>
            <a:pPr algn="ctr" defTabSz="898525"/>
            <a:r>
              <a:rPr lang="zh-CN" altLang="en-US" sz="4300" dirty="0">
                <a:latin typeface="Times New Roman" panose="02020603050405020304" pitchFamily="18" charset="0"/>
              </a:rPr>
              <a:t>图表或图片</a:t>
            </a:r>
            <a:endParaRPr lang="en-US" altLang="zh-CN" sz="4300" dirty="0">
              <a:latin typeface="Times New Roman" panose="02020603050405020304" pitchFamily="18" charset="0"/>
            </a:endParaRPr>
          </a:p>
          <a:p>
            <a:pPr algn="ctr" defTabSz="898525"/>
            <a:endParaRPr lang="en-US" altLang="zh-CN" sz="4300" dirty="0">
              <a:latin typeface="Times New Roman" panose="02020603050405020304" pitchFamily="18" charset="0"/>
            </a:endParaRPr>
          </a:p>
        </p:txBody>
      </p:sp>
      <p:sp>
        <p:nvSpPr>
          <p:cNvPr id="2063" name="Text Box 36"/>
          <p:cNvSpPr txBox="1"/>
          <p:nvPr/>
        </p:nvSpPr>
        <p:spPr>
          <a:xfrm>
            <a:off x="1265238" y="31384875"/>
            <a:ext cx="14157325" cy="10399713"/>
          </a:xfrm>
          <a:prstGeom prst="rect">
            <a:avLst/>
          </a:prstGeom>
          <a:noFill/>
          <a:ln w="57150">
            <a:noFill/>
          </a:ln>
        </p:spPr>
        <p:txBody>
          <a:bodyPr lIns="60210" tIns="30104" rIns="60210" bIns="30104">
            <a:spAutoFit/>
          </a:bodyPr>
          <a:p>
            <a:pPr defTabSz="603250">
              <a:lnSpc>
                <a:spcPct val="95000"/>
              </a:lnSpc>
            </a:pPr>
            <a:r>
              <a:rPr lang="en-US" altLang="zh-CN" sz="31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3100" dirty="0">
              <a:latin typeface="Times New Roman" panose="02020603050405020304" pitchFamily="18" charset="0"/>
            </a:endParaRPr>
          </a:p>
          <a:p>
            <a:pPr defTabSz="603250">
              <a:lnSpc>
                <a:spcPct val="95000"/>
              </a:lnSpc>
            </a:pPr>
            <a:endParaRPr lang="en-US" altLang="zh-CN" sz="3100" dirty="0">
              <a:latin typeface="Times New Roman" panose="02020603050405020304" pitchFamily="18" charset="0"/>
            </a:endParaRPr>
          </a:p>
          <a:p>
            <a:pPr defTabSz="603250">
              <a:lnSpc>
                <a:spcPct val="95000"/>
              </a:lnSpc>
            </a:pPr>
            <a:r>
              <a:rPr lang="en-US" altLang="zh-CN" sz="3100" dirty="0">
                <a:latin typeface="Times New Roman" panose="02020603050405020304" pitchFamily="18" charset="0"/>
              </a:rPr>
              <a:t>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3100" dirty="0">
              <a:latin typeface="Times New Roman" panose="02020603050405020304" pitchFamily="18" charset="0"/>
            </a:endParaRPr>
          </a:p>
          <a:p>
            <a:pPr defTabSz="603250">
              <a:lnSpc>
                <a:spcPct val="95000"/>
              </a:lnSpc>
            </a:pPr>
            <a:endParaRPr lang="en-US" altLang="zh-CN" sz="3100" dirty="0">
              <a:latin typeface="Times New Roman" panose="02020603050405020304" pitchFamily="18" charset="0"/>
            </a:endParaRPr>
          </a:p>
          <a:p>
            <a:pPr defTabSz="603250">
              <a:lnSpc>
                <a:spcPct val="95000"/>
              </a:lnSpc>
            </a:pPr>
            <a:r>
              <a:rPr lang="en-US" altLang="zh-CN" sz="31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a:t>
            </a:r>
            <a:endParaRPr lang="en-US" altLang="zh-CN" sz="3100" b="1" dirty="0">
              <a:latin typeface="Times New Roman" panose="02020603050405020304" pitchFamily="18" charset="0"/>
            </a:endParaRPr>
          </a:p>
          <a:p>
            <a:pPr defTabSz="603250">
              <a:lnSpc>
                <a:spcPct val="95000"/>
              </a:lnSpc>
            </a:pPr>
            <a:endParaRPr lang="en-US" altLang="zh-CN" sz="3100" b="1" dirty="0">
              <a:latin typeface="Times New Roman" panose="02020603050405020304" pitchFamily="18" charset="0"/>
            </a:endParaRPr>
          </a:p>
          <a:p>
            <a:pPr defTabSz="603250"/>
            <a:endParaRPr lang="en-US" altLang="zh-CN" sz="2400" dirty="0">
              <a:latin typeface="Times New Roman" panose="02020603050405020304" pitchFamily="18" charset="0"/>
            </a:endParaRPr>
          </a:p>
        </p:txBody>
      </p:sp>
      <p:sp>
        <p:nvSpPr>
          <p:cNvPr id="2064" name="Text Box 38"/>
          <p:cNvSpPr txBox="1"/>
          <p:nvPr/>
        </p:nvSpPr>
        <p:spPr>
          <a:xfrm>
            <a:off x="17408525" y="35608260"/>
            <a:ext cx="13646150" cy="3332480"/>
          </a:xfrm>
          <a:prstGeom prst="rect">
            <a:avLst/>
          </a:prstGeom>
          <a:noFill/>
          <a:ln w="57150">
            <a:noFill/>
          </a:ln>
        </p:spPr>
        <p:txBody>
          <a:bodyPr lIns="60210" tIns="30104" rIns="60210" bIns="30104">
            <a:spAutoFit/>
          </a:bodyPr>
          <a:p>
            <a:pPr marL="335280" indent="-335280" defTabSz="603250">
              <a:lnSpc>
                <a:spcPct val="95000"/>
              </a:lnSpc>
              <a:buNone/>
            </a:pPr>
            <a:endParaRPr lang="en-US" altLang="zh-CN" sz="2800" b="1" u="sng" dirty="0">
              <a:latin typeface="Times New Roman" panose="02020603050405020304" pitchFamily="18" charset="0"/>
            </a:endParaRPr>
          </a:p>
          <a:p>
            <a:pPr marL="335280" indent="-335280" defTabSz="603250">
              <a:lnSpc>
                <a:spcPct val="95000"/>
              </a:lnSpc>
              <a:buAutoNum type="arabicPeriod"/>
            </a:pPr>
            <a:r>
              <a:rPr lang="en-US" altLang="zh-CN" sz="2800" b="1" dirty="0">
                <a:latin typeface="Times New Roman" panose="02020603050405020304" pitchFamily="18" charset="0"/>
              </a:rPr>
              <a:t>Xxxxxxxxxxxxxxxxxxxxxxxxxxxxxxxxxxxxxxxxxxxxxxxxxxxxxxxxxxxxxxxxxxxxxxxxxxxxxxxxxxxxxxxxxxx</a:t>
            </a:r>
            <a:endParaRPr lang="en-US" altLang="zh-CN" sz="2800" b="1" dirty="0">
              <a:latin typeface="Times New Roman" panose="02020603050405020304" pitchFamily="18" charset="0"/>
            </a:endParaRPr>
          </a:p>
          <a:p>
            <a:pPr marL="335280" indent="-335280" defTabSz="603250">
              <a:lnSpc>
                <a:spcPct val="95000"/>
              </a:lnSpc>
              <a:buAutoNum type="arabicPeriod"/>
            </a:pPr>
            <a:r>
              <a:rPr lang="en-US" altLang="zh-CN" sz="2800" b="1" dirty="0">
                <a:latin typeface="Times New Roman" panose="02020603050405020304" pitchFamily="18" charset="0"/>
              </a:rPr>
              <a:t>Xxxxxxxxxxxxxxxxxxxxxxxxxxxxxxxxxxxxxxxxxxxxxxxxxxxxxxxxxxxxxxxxxxxxxxxxxxxxxxxxxxxxxxxxxxxx</a:t>
            </a:r>
            <a:endParaRPr lang="en-US" altLang="zh-CN" sz="2800" b="1" dirty="0">
              <a:latin typeface="Times New Roman" panose="02020603050405020304" pitchFamily="18" charset="0"/>
            </a:endParaRPr>
          </a:p>
          <a:p>
            <a:pPr marL="335280" indent="-335280" defTabSz="603250">
              <a:lnSpc>
                <a:spcPct val="95000"/>
              </a:lnSpc>
              <a:buFont typeface="Symbol" panose="05050102010706020507" pitchFamily="18" charset="2"/>
              <a:buAutoNum type="arabicPeriod"/>
            </a:pPr>
            <a:r>
              <a:rPr lang="en-US" altLang="zh-CN" sz="2800" b="1" dirty="0">
                <a:latin typeface="Times New Roman" panose="02020603050405020304" pitchFamily="18" charset="0"/>
              </a:rPr>
              <a:t>Xxxxxxxxxxxxxxxxxxxxxxxxxxxxxxxxxxxxxxxxxxxxxxxxxxxxxxxxxxxxxxxxxxxxxxxxxxxxxxxxxxxxxxxxxxxxxxxxxxxxxxxxxxxxxxxxxxxxxxx</a:t>
            </a:r>
            <a:endParaRPr lang="en-US" altLang="zh-CN" sz="2800" b="1" dirty="0">
              <a:latin typeface="Times New Roman" panose="02020603050405020304" pitchFamily="18" charset="0"/>
            </a:endParaRPr>
          </a:p>
          <a:p>
            <a:pPr marL="335280" indent="-335280" defTabSz="603250">
              <a:lnSpc>
                <a:spcPct val="95000"/>
              </a:lnSpc>
              <a:buFont typeface="Symbol" panose="05050102010706020507" pitchFamily="18" charset="2"/>
              <a:buAutoNum type="arabicPeriod"/>
            </a:pPr>
            <a:endParaRPr lang="en-US" altLang="zh-CN" sz="2800" b="1" dirty="0">
              <a:latin typeface="Times New Roman" panose="02020603050405020304" pitchFamily="18" charset="0"/>
            </a:endParaRPr>
          </a:p>
        </p:txBody>
      </p:sp>
      <p:sp>
        <p:nvSpPr>
          <p:cNvPr id="2065" name="Text Box 39"/>
          <p:cNvSpPr txBox="1"/>
          <p:nvPr/>
        </p:nvSpPr>
        <p:spPr>
          <a:xfrm>
            <a:off x="16924338" y="11830050"/>
            <a:ext cx="14130337" cy="8116888"/>
          </a:xfrm>
          <a:prstGeom prst="rect">
            <a:avLst/>
          </a:prstGeom>
          <a:noFill/>
          <a:ln w="57150">
            <a:noFill/>
          </a:ln>
        </p:spPr>
        <p:txBody>
          <a:bodyPr lIns="60210" tIns="30104" rIns="60210" bIns="30104">
            <a:spAutoFit/>
          </a:bodyPr>
          <a:p>
            <a:pPr defTabSz="603250">
              <a:lnSpc>
                <a:spcPct val="95000"/>
              </a:lnSpc>
            </a:pPr>
            <a:r>
              <a:rPr lang="en-US" altLang="zh-CN" sz="31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3100" dirty="0">
              <a:latin typeface="Times New Roman" panose="02020603050405020304" pitchFamily="18" charset="0"/>
            </a:endParaRPr>
          </a:p>
          <a:p>
            <a:pPr defTabSz="603250">
              <a:lnSpc>
                <a:spcPct val="95000"/>
              </a:lnSpc>
            </a:pPr>
            <a:endParaRPr lang="en-US" altLang="zh-CN" sz="3100" dirty="0">
              <a:latin typeface="Times New Roman" panose="02020603050405020304" pitchFamily="18" charset="0"/>
            </a:endParaRPr>
          </a:p>
          <a:p>
            <a:pPr defTabSz="603250">
              <a:lnSpc>
                <a:spcPct val="95000"/>
              </a:lnSpc>
            </a:pPr>
            <a:r>
              <a:rPr lang="en-US" altLang="zh-CN" sz="31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3100" b="1" dirty="0">
              <a:latin typeface="Times New Roman" panose="02020603050405020304" pitchFamily="18" charset="0"/>
            </a:endParaRPr>
          </a:p>
          <a:p>
            <a:pPr defTabSz="603250">
              <a:lnSpc>
                <a:spcPct val="95000"/>
              </a:lnSpc>
            </a:pPr>
            <a:endParaRPr lang="en-US" altLang="zh-CN" sz="2400" dirty="0">
              <a:latin typeface="Times New Roman" panose="02020603050405020304" pitchFamily="18" charset="0"/>
            </a:endParaRPr>
          </a:p>
        </p:txBody>
      </p:sp>
      <p:sp>
        <p:nvSpPr>
          <p:cNvPr id="2066" name="Text Box 40"/>
          <p:cNvSpPr txBox="1"/>
          <p:nvPr/>
        </p:nvSpPr>
        <p:spPr>
          <a:xfrm>
            <a:off x="16895763" y="30006608"/>
            <a:ext cx="14298612" cy="4564062"/>
          </a:xfrm>
          <a:prstGeom prst="rect">
            <a:avLst/>
          </a:prstGeom>
          <a:noFill/>
          <a:ln w="57150">
            <a:noFill/>
          </a:ln>
        </p:spPr>
        <p:txBody>
          <a:bodyPr lIns="60210" tIns="30104" rIns="60210" bIns="30104">
            <a:spAutoFit/>
          </a:bodyPr>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altLang="zh-CN" sz="2800" dirty="0">
              <a:latin typeface="Times New Roman" panose="02020603050405020304" pitchFamily="18" charset="0"/>
            </a:endParaRPr>
          </a:p>
          <a:p>
            <a:pPr defTabSz="603250">
              <a:lnSpc>
                <a:spcPct val="95000"/>
              </a:lnSpc>
            </a:pPr>
            <a:endParaRPr lang="en-US" altLang="zh-CN" sz="2800" dirty="0">
              <a:latin typeface="Times New Roman" panose="02020603050405020304" pitchFamily="18" charset="0"/>
            </a:endParaRPr>
          </a:p>
          <a:p>
            <a:pPr defTabSz="603250">
              <a:lnSpc>
                <a:spcPct val="95000"/>
              </a:lnSpc>
            </a:pPr>
            <a:r>
              <a:rPr lang="en-US" altLang="zh-CN" sz="280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a:t>
            </a:r>
            <a:endParaRPr lang="en-US" altLang="zh-CN" sz="1900" dirty="0">
              <a:latin typeface="Times New Roman" panose="02020603050405020304" pitchFamily="18" charset="0"/>
            </a:endParaRPr>
          </a:p>
        </p:txBody>
      </p:sp>
      <p:sp>
        <p:nvSpPr>
          <p:cNvPr id="2067" name="Text Box 42"/>
          <p:cNvSpPr txBox="1"/>
          <p:nvPr/>
        </p:nvSpPr>
        <p:spPr>
          <a:xfrm>
            <a:off x="3781425" y="10193338"/>
            <a:ext cx="9126538" cy="1396365"/>
          </a:xfrm>
          <a:prstGeom prst="rect">
            <a:avLst/>
          </a:prstGeom>
          <a:noFill/>
          <a:ln w="9525">
            <a:noFill/>
          </a:ln>
        </p:spPr>
        <p:txBody>
          <a:bodyPr lIns="90004" tIns="45001" rIns="90004" bIns="45001">
            <a:spAutoFit/>
          </a:bodyPr>
          <a:p>
            <a:pPr algn="ctr" eaLnBrk="1" hangingPunct="1">
              <a:spcBef>
                <a:spcPct val="50000"/>
              </a:spcBef>
            </a:pPr>
            <a:r>
              <a:rPr lang="zh-CN" altLang="en-US" sz="8500" b="1" dirty="0">
                <a:latin typeface="Calibri" panose="020F0502020204030204" pitchFamily="34" charset="0"/>
              </a:rPr>
              <a:t>引言</a:t>
            </a:r>
            <a:endParaRPr lang="zh-CN" altLang="en-US" sz="8500" b="1" dirty="0">
              <a:latin typeface="Calibri" panose="020F0502020204030204" pitchFamily="34" charset="0"/>
            </a:endParaRPr>
          </a:p>
        </p:txBody>
      </p:sp>
      <p:sp>
        <p:nvSpPr>
          <p:cNvPr id="2068" name="Text Box 43"/>
          <p:cNvSpPr txBox="1"/>
          <p:nvPr/>
        </p:nvSpPr>
        <p:spPr>
          <a:xfrm>
            <a:off x="19151600" y="10207625"/>
            <a:ext cx="9194800" cy="1396365"/>
          </a:xfrm>
          <a:prstGeom prst="rect">
            <a:avLst/>
          </a:prstGeom>
          <a:noFill/>
          <a:ln w="9525">
            <a:noFill/>
          </a:ln>
        </p:spPr>
        <p:txBody>
          <a:bodyPr lIns="90004" tIns="45001" rIns="90004" bIns="45001">
            <a:spAutoFit/>
          </a:bodyPr>
          <a:p>
            <a:pPr algn="ctr" eaLnBrk="1" hangingPunct="1">
              <a:spcBef>
                <a:spcPct val="50000"/>
              </a:spcBef>
            </a:pPr>
            <a:r>
              <a:rPr lang="zh-CN" sz="8500" b="1" dirty="0">
                <a:latin typeface="Calibri" panose="020F0502020204030204" pitchFamily="34" charset="0"/>
              </a:rPr>
              <a:t>结果与讨论</a:t>
            </a:r>
            <a:endParaRPr lang="zh-CN" sz="8500" b="1" dirty="0">
              <a:latin typeface="Calibri" panose="020F0502020204030204" pitchFamily="34" charset="0"/>
            </a:endParaRPr>
          </a:p>
        </p:txBody>
      </p:sp>
      <p:sp>
        <p:nvSpPr>
          <p:cNvPr id="2069" name="Text Box 49"/>
          <p:cNvSpPr txBox="1"/>
          <p:nvPr/>
        </p:nvSpPr>
        <p:spPr>
          <a:xfrm>
            <a:off x="25470485" y="7627620"/>
            <a:ext cx="4403725" cy="3782060"/>
          </a:xfrm>
          <a:prstGeom prst="rect">
            <a:avLst/>
          </a:prstGeom>
          <a:noFill/>
          <a:ln w="9525">
            <a:noFill/>
          </a:ln>
        </p:spPr>
        <p:txBody>
          <a:bodyPr lIns="90004" tIns="45001" rIns="90004" bIns="45001">
            <a:spAutoFit/>
          </a:bodyPr>
          <a:p>
            <a:pPr algn="ctr" eaLnBrk="1" hangingPunct="1">
              <a:spcBef>
                <a:spcPct val="50000"/>
              </a:spcBef>
            </a:pPr>
            <a:r>
              <a:rPr lang="zh-CN" altLang="en-US" sz="6000" b="1" dirty="0">
                <a:latin typeface="Calibri" panose="020F0502020204030204" pitchFamily="34" charset="0"/>
              </a:rPr>
              <a:t>联系方式</a:t>
            </a:r>
            <a:endParaRPr lang="zh-CN" altLang="en-US" sz="6000" b="1" dirty="0">
              <a:latin typeface="Calibri" panose="020F0502020204030204" pitchFamily="34" charset="0"/>
            </a:endParaRPr>
          </a:p>
          <a:p>
            <a:pPr algn="ctr" eaLnBrk="1" hangingPunct="1">
              <a:spcBef>
                <a:spcPct val="50000"/>
              </a:spcBef>
            </a:pPr>
            <a:r>
              <a:rPr lang="zh-CN" altLang="en-US" sz="6000" b="1" dirty="0">
                <a:latin typeface="Calibri" panose="020F0502020204030204" pitchFamily="34" charset="0"/>
              </a:rPr>
              <a:t> </a:t>
            </a:r>
            <a:endParaRPr lang="en-US" altLang="zh-CN" sz="6000" b="1" dirty="0">
              <a:latin typeface="Calibri" panose="020F0502020204030204" pitchFamily="34" charset="0"/>
            </a:endParaRPr>
          </a:p>
          <a:p>
            <a:pPr algn="ctr" eaLnBrk="1" hangingPunct="1">
              <a:spcBef>
                <a:spcPct val="50000"/>
              </a:spcBef>
            </a:pPr>
            <a:endParaRPr lang="en-US" altLang="zh-CN" sz="6000" dirty="0">
              <a:solidFill>
                <a:srgbClr val="FF0000"/>
              </a:solidFill>
              <a:latin typeface="Calibri" panose="020F0502020204030204" pitchFamily="34" charset="0"/>
            </a:endParaRPr>
          </a:p>
        </p:txBody>
      </p:sp>
      <p:sp>
        <p:nvSpPr>
          <p:cNvPr id="2" name="Text Box 27"/>
          <p:cNvSpPr txBox="1"/>
          <p:nvPr/>
        </p:nvSpPr>
        <p:spPr>
          <a:xfrm>
            <a:off x="20049173" y="38998843"/>
            <a:ext cx="8497887" cy="1012190"/>
          </a:xfrm>
          <a:prstGeom prst="rect">
            <a:avLst/>
          </a:prstGeom>
          <a:noFill/>
          <a:ln w="9525">
            <a:noFill/>
          </a:ln>
        </p:spPr>
        <p:txBody>
          <a:bodyPr lIns="90004" tIns="45001" rIns="90004" bIns="45001">
            <a:spAutoFit/>
          </a:bodyPr>
          <a:p>
            <a:pPr algn="ctr" eaLnBrk="1" hangingPunct="1">
              <a:spcBef>
                <a:spcPct val="50000"/>
              </a:spcBef>
              <a:buClrTx/>
              <a:buSzTx/>
              <a:buFontTx/>
            </a:pPr>
            <a:r>
              <a:rPr lang="zh-CN" altLang="en-US" sz="6000" b="1" dirty="0">
                <a:latin typeface="Calibri" panose="020F0502020204030204" pitchFamily="34" charset="0"/>
              </a:rPr>
              <a:t>致谢</a:t>
            </a:r>
            <a:endParaRPr lang="zh-CN" altLang="en-US" sz="6000" b="1" dirty="0">
              <a:latin typeface="Calibri" panose="020F0502020204030204" pitchFamily="34" charset="0"/>
            </a:endParaRPr>
          </a:p>
        </p:txBody>
      </p:sp>
      <p:sp>
        <p:nvSpPr>
          <p:cNvPr id="3" name="Text Box 38"/>
          <p:cNvSpPr txBox="1"/>
          <p:nvPr/>
        </p:nvSpPr>
        <p:spPr>
          <a:xfrm>
            <a:off x="17567910" y="39601140"/>
            <a:ext cx="13646150" cy="1696085"/>
          </a:xfrm>
          <a:prstGeom prst="rect">
            <a:avLst/>
          </a:prstGeom>
          <a:noFill/>
          <a:ln w="57150">
            <a:noFill/>
          </a:ln>
        </p:spPr>
        <p:txBody>
          <a:bodyPr lIns="60210" tIns="30104" rIns="60210" bIns="30104">
            <a:spAutoFit/>
          </a:bodyPr>
          <a:p>
            <a:pPr marL="335280" indent="-335280" defTabSz="603250">
              <a:lnSpc>
                <a:spcPct val="95000"/>
              </a:lnSpc>
              <a:buNone/>
            </a:pPr>
            <a:endParaRPr lang="en-US" altLang="zh-CN" sz="2800" b="1" u="sng" dirty="0">
              <a:latin typeface="Times New Roman" panose="02020603050405020304" pitchFamily="18" charset="0"/>
            </a:endParaRPr>
          </a:p>
          <a:p>
            <a:pPr defTabSz="603250">
              <a:lnSpc>
                <a:spcPct val="95000"/>
              </a:lnSpc>
            </a:pPr>
            <a:r>
              <a:rPr lang="en-US" altLang="zh-CN" sz="2800" b="1" dirty="0">
                <a:latin typeface="Times New Roman" panose="02020603050405020304" pitchFamily="18" charset="0"/>
              </a:rPr>
              <a:t>Xxxxxxxxxxxxxxxxxxxxxxxxxxxxxxxxxxxxxxxxxxxxxxxxxxxxxxxxxxxxxxxxxxxxxxxxxxxxxxxxxxxxxxxxxxx</a:t>
            </a:r>
            <a:endParaRPr lang="en-US" altLang="zh-CN" sz="2800" b="1" dirty="0">
              <a:latin typeface="Times New Roman" panose="02020603050405020304" pitchFamily="18" charset="0"/>
            </a:endParaRPr>
          </a:p>
          <a:p>
            <a:pPr marL="335280" indent="-335280" defTabSz="603250">
              <a:lnSpc>
                <a:spcPct val="95000"/>
              </a:lnSpc>
              <a:buFont typeface="Symbol" panose="05050102010706020507" pitchFamily="18" charset="2"/>
              <a:buAutoNum type="arabicPeriod"/>
            </a:pPr>
            <a:endParaRPr lang="en-US" altLang="zh-CN" sz="2800" b="1"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18945" y="1365250"/>
            <a:ext cx="29140150" cy="28221305"/>
          </a:xfrm>
          <a:prstGeom prst="rect">
            <a:avLst/>
          </a:prstGeom>
          <a:noFill/>
        </p:spPr>
        <p:txBody>
          <a:bodyPr wrap="square" rtlCol="0">
            <a:noAutofit/>
          </a:bodyPr>
          <a:p>
            <a:pPr algn="ctr">
              <a:lnSpc>
                <a:spcPct val="200000"/>
              </a:lnSpc>
            </a:pPr>
            <a:r>
              <a:rPr lang="en-US" altLang="zh-CN" sz="7200" b="1">
                <a:latin typeface="微软雅黑" panose="020B0503020204020204" charset="-122"/>
                <a:ea typeface="微软雅黑" panose="020B0503020204020204" charset="-122"/>
                <a:cs typeface="微软雅黑" panose="020B0503020204020204" charset="-122"/>
              </a:rPr>
              <a:t>Poster</a:t>
            </a:r>
            <a:r>
              <a:rPr lang="zh-CN" altLang="en-US" sz="7200" b="1">
                <a:latin typeface="微软雅黑" panose="020B0503020204020204" charset="-122"/>
                <a:ea typeface="微软雅黑" panose="020B0503020204020204" charset="-122"/>
                <a:cs typeface="微软雅黑" panose="020B0503020204020204" charset="-122"/>
              </a:rPr>
              <a:t>提交说明</a:t>
            </a:r>
            <a:endParaRPr lang="zh-CN" altLang="en-US" sz="7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a:latin typeface="微软雅黑" panose="020B0503020204020204" charset="-122"/>
                <a:ea typeface="微软雅黑" panose="020B0503020204020204" charset="-122"/>
                <a:cs typeface="微软雅黑" panose="020B0503020204020204" charset="-122"/>
              </a:rPr>
              <a:t>各位参会代表：</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航空发动机及燃气轮机基础科学前沿论坛安排了专门的线下墙报展示区域，会议期间可以进行墙报展示和交流。请有“墙报”交流需求的代表按大会要求准备一张墙报并在网站进行提交。</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b="1">
                <a:latin typeface="微软雅黑" panose="020B0503020204020204" charset="-122"/>
                <a:ea typeface="微软雅黑" panose="020B0503020204020204" charset="-122"/>
                <a:cs typeface="微软雅黑" panose="020B0503020204020204" charset="-122"/>
              </a:rPr>
              <a:t>1、墙报提交截止时间</a:t>
            </a:r>
            <a:endParaRPr lang="zh-CN" altLang="en-US" sz="5400"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2024年10月27日24:00</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b="1">
                <a:latin typeface="微软雅黑" panose="020B0503020204020204" charset="-122"/>
                <a:ea typeface="微软雅黑" panose="020B0503020204020204" charset="-122"/>
                <a:cs typeface="微软雅黑" panose="020B0503020204020204" charset="-122"/>
              </a:rPr>
              <a:t>2、墙报要求</a:t>
            </a:r>
            <a:endParaRPr lang="zh-CN" altLang="en-US" sz="5400"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（1）规定尺寸：90cm(宽)*120cm（高）。请在规定的尺寸内，将您的研究成果尽可能的进行展示。</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（2）墙报模版：您可以参考大会“墙报模版”进行设计，也可根据展示交流内容自行设计。（墙报模版请在大会网站“下载中心”点击下载。）</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（3）墙报提交：请您在大会网站导航栏点击“Poster提交”栏目进行提交。</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b="1">
                <a:latin typeface="微软雅黑" panose="020B0503020204020204" charset="-122"/>
                <a:ea typeface="微软雅黑" panose="020B0503020204020204" charset="-122"/>
                <a:cs typeface="微软雅黑" panose="020B0503020204020204" charset="-122"/>
              </a:rPr>
              <a:t>3、墙报打印</a:t>
            </a:r>
            <a:endParaRPr lang="zh-CN" altLang="en-US" sz="5400"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墙报需自行彩色打印。</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b="1">
                <a:latin typeface="微软雅黑" panose="020B0503020204020204" charset="-122"/>
                <a:ea typeface="微软雅黑" panose="020B0503020204020204" charset="-122"/>
                <a:cs typeface="微软雅黑" panose="020B0503020204020204" charset="-122"/>
              </a:rPr>
              <a:t>4、张贴墙报</a:t>
            </a:r>
            <a:endParaRPr lang="zh-CN" altLang="en-US" sz="5400"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会议期间，请您到大会提供的Poster场地张贴您的墙报，大会会务组会为您提供必要的工具（不干胶和剪刀等）。</a:t>
            </a:r>
            <a:endParaRPr lang="zh-CN" altLang="en-US" sz="54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5400" b="1">
                <a:latin typeface="微软雅黑" panose="020B0503020204020204" charset="-122"/>
                <a:ea typeface="微软雅黑" panose="020B0503020204020204" charset="-122"/>
                <a:cs typeface="微软雅黑" panose="020B0503020204020204" charset="-122"/>
              </a:rPr>
              <a:t>5、取下墙报</a:t>
            </a:r>
            <a:endParaRPr lang="zh-CN" altLang="en-US" sz="5400"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5400">
                <a:latin typeface="微软雅黑" panose="020B0503020204020204" charset="-122"/>
                <a:ea typeface="微软雅黑" panose="020B0503020204020204" charset="-122"/>
                <a:cs typeface="微软雅黑" panose="020B0503020204020204" charset="-122"/>
              </a:rPr>
              <a:t>       </a:t>
            </a:r>
            <a:r>
              <a:rPr lang="zh-CN" altLang="en-US" sz="5400">
                <a:latin typeface="微软雅黑" panose="020B0503020204020204" charset="-122"/>
                <a:ea typeface="微软雅黑" panose="020B0503020204020204" charset="-122"/>
                <a:cs typeface="微软雅黑" panose="020B0503020204020204" charset="-122"/>
              </a:rPr>
              <a:t>墙报交流结束后，您还需要亲自取下您的墙报，请注意维护场地和设施的安全、整洁。未取下的墙报，大会将会统一安排取下并处理。</a:t>
            </a:r>
            <a:endParaRPr lang="zh-CN" altLang="en-US" sz="5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commondata" val="eyJoZGlkIjoiYjkyZmNhZmMwYTRkMzdjNDc0ZDBiODA4ZTNmNjg2Yz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6693</Words>
  <Application>WPS 演示</Application>
  <PresentationFormat>自定义</PresentationFormat>
  <Paragraphs>82</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Calibri</vt:lpstr>
      <vt:lpstr>Times New Roman</vt:lpstr>
      <vt:lpstr>Symbol</vt:lpstr>
      <vt:lpstr>微软雅黑</vt:lpstr>
      <vt:lpstr>Arial Unicode MS</vt:lpstr>
      <vt:lpstr>思源黑体 CN Normal</vt:lpstr>
      <vt:lpstr>默认设计模板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Faye W</dc:creator>
  <cp:lastModifiedBy>Tracy</cp:lastModifiedBy>
  <cp:revision>14</cp:revision>
  <dcterms:created xsi:type="dcterms:W3CDTF">2021-03-24T06:06:00Z</dcterms:created>
  <dcterms:modified xsi:type="dcterms:W3CDTF">2024-10-05T06:29:21Z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E312A9056CC74745937712F36997B4F0_13</vt:lpwstr>
  </property>
</Properties>
</file>