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6271"/>
  </p:normalViewPr>
  <p:slideViewPr>
    <p:cSldViewPr snapToGrid="0" snapToObjects="1">
      <p:cViewPr varScale="1">
        <p:scale>
          <a:sx n="120" d="100"/>
          <a:sy n="120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2024/10/11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F3893-F57C-DD4F-8E7F-C8C46344F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9BF4DC-5FE9-7741-882E-31D616108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070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CA195-901C-AB4A-ADE8-AF28A1AD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940E6A-93F3-BC44-9203-FB378DE00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886003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0</TotalTime>
  <Words>0</Words>
  <Application>Microsoft Macintosh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1</cp:revision>
  <dcterms:created xsi:type="dcterms:W3CDTF">2024-10-11T09:08:47Z</dcterms:created>
  <dcterms:modified xsi:type="dcterms:W3CDTF">2024-10-11T09:09:31Z</dcterms:modified>
</cp:coreProperties>
</file>