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7" r:id="rId3"/>
  </p:sldIdLst>
  <p:sldSz cx="18755995" cy="332994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75" userDrawn="1">
          <p15:clr>
            <a:srgbClr val="A4A3A4"/>
          </p15:clr>
        </p15:guide>
        <p15:guide id="2" pos="5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0475"/>
        <p:guide pos="590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63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59888" y="1143000"/>
            <a:ext cx="1738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844521" y="4440090"/>
            <a:ext cx="15077437" cy="12481197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2305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844521" y="17288381"/>
            <a:ext cx="15077437" cy="714959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4920" spc="200"/>
            </a:lvl1pPr>
            <a:lvl2pPr marL="937260" indent="0" algn="ctr">
              <a:buNone/>
              <a:defRPr sz="4100"/>
            </a:lvl2pPr>
            <a:lvl3pPr marL="1874520" indent="0" algn="ctr">
              <a:buNone/>
              <a:defRPr sz="3690"/>
            </a:lvl3pPr>
            <a:lvl4pPr marL="2813050" indent="0" algn="ctr">
              <a:buNone/>
              <a:defRPr sz="3280"/>
            </a:lvl4pPr>
            <a:lvl5pPr marL="3753485" indent="0" algn="ctr">
              <a:buNone/>
              <a:defRPr sz="3280"/>
            </a:lvl5pPr>
            <a:lvl6pPr marL="4690745" indent="0" algn="ctr">
              <a:buNone/>
              <a:defRPr sz="3280"/>
            </a:lvl6pPr>
            <a:lvl7pPr marL="5628005" indent="0" algn="ctr">
              <a:buNone/>
              <a:defRPr sz="3280"/>
            </a:lvl7pPr>
            <a:lvl8pPr marL="6565265" indent="0" algn="ctr">
              <a:buNone/>
              <a:defRPr sz="3280"/>
            </a:lvl8pPr>
            <a:lvl9pPr marL="7503795" indent="0" algn="ctr">
              <a:buNone/>
              <a:defRPr sz="328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936108" y="3758344"/>
            <a:ext cx="16883184" cy="2662305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844521" y="12061661"/>
            <a:ext cx="15077437" cy="494702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230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844521" y="17288381"/>
            <a:ext cx="15077437" cy="2289968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492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36108" y="2954233"/>
            <a:ext cx="16877645" cy="342621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36108" y="7236997"/>
            <a:ext cx="16877645" cy="2310944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063124" y="18686834"/>
            <a:ext cx="11953383" cy="3723382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9025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063124" y="22410217"/>
            <a:ext cx="11953383" cy="4212841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36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37260" indent="0">
              <a:buNone/>
              <a:defRPr sz="3280">
                <a:solidFill>
                  <a:schemeClr val="tx1">
                    <a:tint val="75000"/>
                  </a:schemeClr>
                </a:solidFill>
              </a:defRPr>
            </a:lvl2pPr>
            <a:lvl3pPr marL="1874520" indent="0">
              <a:buNone/>
              <a:defRPr sz="3280">
                <a:solidFill>
                  <a:schemeClr val="tx1">
                    <a:tint val="75000"/>
                  </a:schemeClr>
                </a:solidFill>
              </a:defRPr>
            </a:lvl3pPr>
            <a:lvl4pPr marL="2813050" indent="0">
              <a:buNone/>
              <a:defRPr sz="3280">
                <a:solidFill>
                  <a:schemeClr val="tx1">
                    <a:tint val="75000"/>
                  </a:schemeClr>
                </a:solidFill>
              </a:defRPr>
            </a:lvl4pPr>
            <a:lvl5pPr marL="3753485" indent="0">
              <a:buNone/>
              <a:defRPr sz="3280">
                <a:solidFill>
                  <a:schemeClr val="tx1">
                    <a:tint val="75000"/>
                  </a:schemeClr>
                </a:solidFill>
              </a:defRPr>
            </a:lvl5pPr>
            <a:lvl6pPr marL="4690745" indent="0">
              <a:buNone/>
              <a:defRPr sz="3280">
                <a:solidFill>
                  <a:schemeClr val="tx1">
                    <a:tint val="75000"/>
                  </a:schemeClr>
                </a:solidFill>
              </a:defRPr>
            </a:lvl6pPr>
            <a:lvl7pPr marL="5628005" indent="0">
              <a:buNone/>
              <a:defRPr sz="3280">
                <a:solidFill>
                  <a:schemeClr val="tx1">
                    <a:tint val="75000"/>
                  </a:schemeClr>
                </a:solidFill>
              </a:defRPr>
            </a:lvl7pPr>
            <a:lvl8pPr marL="6565265" indent="0">
              <a:buNone/>
              <a:defRPr sz="3280">
                <a:solidFill>
                  <a:schemeClr val="tx1">
                    <a:tint val="75000"/>
                  </a:schemeClr>
                </a:solidFill>
              </a:defRPr>
            </a:lvl8pPr>
            <a:lvl9pPr marL="7503795" indent="0">
              <a:buNone/>
              <a:defRPr sz="3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36108" y="2954233"/>
            <a:ext cx="16877645" cy="342621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936108" y="7289439"/>
            <a:ext cx="7965229" cy="23057001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9865142" y="7289439"/>
            <a:ext cx="7965229" cy="23057001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36108" y="2954233"/>
            <a:ext cx="16877645" cy="342621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936108" y="6939825"/>
            <a:ext cx="8220028" cy="1852951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1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37260" indent="0">
              <a:buNone/>
              <a:defRPr sz="4100" b="1"/>
            </a:lvl2pPr>
            <a:lvl3pPr marL="1874520" indent="0">
              <a:buNone/>
              <a:defRPr sz="3690" b="1"/>
            </a:lvl3pPr>
            <a:lvl4pPr marL="2813050" indent="0">
              <a:buNone/>
              <a:defRPr sz="3280" b="1"/>
            </a:lvl4pPr>
            <a:lvl5pPr marL="3753485" indent="0">
              <a:buNone/>
              <a:defRPr sz="3280" b="1"/>
            </a:lvl5pPr>
            <a:lvl6pPr marL="4690745" indent="0">
              <a:buNone/>
              <a:defRPr sz="3280" b="1"/>
            </a:lvl6pPr>
            <a:lvl7pPr marL="5628005" indent="0">
              <a:buNone/>
              <a:defRPr sz="3280" b="1"/>
            </a:lvl7pPr>
            <a:lvl8pPr marL="6565265" indent="0">
              <a:buNone/>
              <a:defRPr sz="3280" b="1"/>
            </a:lvl8pPr>
            <a:lvl9pPr marL="7503795" indent="0">
              <a:buNone/>
              <a:defRPr sz="328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936108" y="9002544"/>
            <a:ext cx="8220028" cy="21343896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9594572" y="6903548"/>
            <a:ext cx="8220028" cy="185295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1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37260" indent="0">
              <a:buNone/>
              <a:defRPr sz="4100" b="1"/>
            </a:lvl2pPr>
            <a:lvl3pPr marL="1874520" indent="0">
              <a:buNone/>
              <a:defRPr sz="3690" b="1"/>
            </a:lvl3pPr>
            <a:lvl4pPr marL="2813050" indent="0">
              <a:buNone/>
              <a:defRPr sz="3280" b="1"/>
            </a:lvl4pPr>
            <a:lvl5pPr marL="3753485" indent="0">
              <a:buNone/>
              <a:defRPr sz="3280" b="1"/>
            </a:lvl5pPr>
            <a:lvl6pPr marL="4690745" indent="0">
              <a:buNone/>
              <a:defRPr sz="3280" b="1"/>
            </a:lvl6pPr>
            <a:lvl7pPr marL="5628005" indent="0">
              <a:buNone/>
              <a:defRPr sz="3280" b="1"/>
            </a:lvl7pPr>
            <a:lvl8pPr marL="6565265" indent="0">
              <a:buNone/>
              <a:defRPr sz="3280" b="1"/>
            </a:lvl8pPr>
            <a:lvl9pPr marL="7503795" indent="0">
              <a:buNone/>
              <a:defRPr sz="328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9594572" y="9002544"/>
            <a:ext cx="8220028" cy="21343896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36108" y="2954233"/>
            <a:ext cx="16877645" cy="342621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936108" y="7551649"/>
            <a:ext cx="8051819" cy="2237525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28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9770977" y="7551649"/>
            <a:ext cx="8042777" cy="2237525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328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5747668" y="4440090"/>
            <a:ext cx="1606340" cy="24420493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574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1406932" y="4440090"/>
            <a:ext cx="14108094" cy="24420493"/>
          </a:xfrm>
        </p:spPr>
        <p:txBody>
          <a:bodyPr vert="eaVert" lIns="46800" tIns="46800" rIns="46800" bIns="46800"/>
          <a:lstStyle>
            <a:lvl1pPr marL="468630" indent="-468630">
              <a:spcAft>
                <a:spcPts val="1000"/>
              </a:spcAft>
              <a:defRPr spc="300"/>
            </a:lvl1pPr>
            <a:lvl2pPr marL="1405890" indent="-468630">
              <a:defRPr spc="300"/>
            </a:lvl2pPr>
            <a:lvl3pPr marL="2344420" indent="-468630">
              <a:defRPr spc="300"/>
            </a:lvl3pPr>
            <a:lvl4pPr marL="3281680" indent="-468630">
              <a:defRPr spc="300"/>
            </a:lvl4pPr>
            <a:lvl5pPr marL="4222115" indent="-46863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jpe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936108" y="2954233"/>
            <a:ext cx="16877645" cy="3426211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936108" y="7236997"/>
            <a:ext cx="16877645" cy="2310944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941647" y="30661092"/>
            <a:ext cx="4154327" cy="1538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6333041" y="30661092"/>
            <a:ext cx="6093013" cy="1538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13659427" y="30661092"/>
            <a:ext cx="4154327" cy="1538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壁报底图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9050" y="0"/>
            <a:ext cx="18717260" cy="332994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874520" rtl="0" eaLnBrk="1" fontAlgn="auto" latinLnBrk="0" hangingPunct="1">
        <a:lnSpc>
          <a:spcPct val="100000"/>
        </a:lnSpc>
        <a:spcBef>
          <a:spcPct val="0"/>
        </a:spcBef>
        <a:buNone/>
        <a:defRPr sz="738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468630" indent="-468630" algn="l" defTabSz="1874520" rtl="0" eaLnBrk="1" fontAlgn="auto" latinLnBrk="0" hangingPunct="1">
        <a:lnSpc>
          <a:spcPct val="130000"/>
        </a:lnSpc>
        <a:spcBef>
          <a:spcPct val="1000"/>
        </a:spcBef>
        <a:spcAft>
          <a:spcPts val="1000"/>
        </a:spcAft>
        <a:buFont typeface="Arial" panose="020B0604020202020204" pitchFamily="34" charset="0"/>
        <a:buChar char="●"/>
        <a:defRPr sz="36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1405890" indent="-468630" algn="l" defTabSz="1874520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tabLst>
          <a:tab pos="3302635" algn="l"/>
          <a:tab pos="3302635" algn="l"/>
          <a:tab pos="3302635" algn="l"/>
          <a:tab pos="3302635" algn="l"/>
        </a:tabLst>
        <a:defRPr sz="32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2344420" indent="-468630" algn="l" defTabSz="1874520" rtl="0" eaLnBrk="1" fontAlgn="auto" latinLnBrk="0" hangingPunct="1">
        <a:lnSpc>
          <a:spcPct val="120000"/>
        </a:lnSpc>
        <a:spcBef>
          <a:spcPct val="1000"/>
        </a:spcBef>
        <a:spcAft>
          <a:spcPts val="600"/>
        </a:spcAft>
        <a:buFont typeface="Arial" panose="020B0604020202020204" pitchFamily="34" charset="0"/>
        <a:buChar char="●"/>
        <a:defRPr sz="32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3281680" indent="-468630" algn="l" defTabSz="1874520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Wingdings" panose="05000000000000000000" charset="0"/>
        <a:buChar char=""/>
        <a:defRPr sz="28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4222115" indent="-468630" algn="l" defTabSz="1874520" rtl="0" eaLnBrk="1" fontAlgn="auto" latinLnBrk="0" hangingPunct="1">
        <a:lnSpc>
          <a:spcPct val="120000"/>
        </a:lnSpc>
        <a:spcBef>
          <a:spcPct val="1000"/>
        </a:spcBef>
        <a:spcAft>
          <a:spcPts val="300"/>
        </a:spcAft>
        <a:buFont typeface="Arial" panose="020B0604020202020204" pitchFamily="34" charset="0"/>
        <a:buChar char="•"/>
        <a:defRPr sz="28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5159375" indent="-468630" algn="l" defTabSz="1874520" rtl="0" eaLnBrk="1" latinLnBrk="0" hangingPunct="1">
        <a:lnSpc>
          <a:spcPct val="90000"/>
        </a:lnSpc>
        <a:spcBef>
          <a:spcPct val="206000"/>
        </a:spcBef>
        <a:buFont typeface="Arial" panose="020B0604020202020204" pitchFamily="34" charset="0"/>
        <a:buChar char="•"/>
        <a:defRPr sz="3690" kern="1200">
          <a:solidFill>
            <a:schemeClr val="tx1"/>
          </a:solidFill>
          <a:latin typeface="+mn-lt"/>
          <a:ea typeface="+mn-ea"/>
          <a:cs typeface="+mn-cs"/>
        </a:defRPr>
      </a:lvl6pPr>
      <a:lvl7pPr marL="6096635" indent="-468630" algn="l" defTabSz="1874520" rtl="0" eaLnBrk="1" latinLnBrk="0" hangingPunct="1">
        <a:lnSpc>
          <a:spcPct val="90000"/>
        </a:lnSpc>
        <a:spcBef>
          <a:spcPct val="206000"/>
        </a:spcBef>
        <a:buFont typeface="Arial" panose="020B0604020202020204" pitchFamily="34" charset="0"/>
        <a:buChar char="•"/>
        <a:defRPr sz="3690" kern="1200">
          <a:solidFill>
            <a:schemeClr val="tx1"/>
          </a:solidFill>
          <a:latin typeface="+mn-lt"/>
          <a:ea typeface="+mn-ea"/>
          <a:cs typeface="+mn-cs"/>
        </a:defRPr>
      </a:lvl7pPr>
      <a:lvl8pPr marL="7033895" indent="-468630" algn="l" defTabSz="1874520" rtl="0" eaLnBrk="1" latinLnBrk="0" hangingPunct="1">
        <a:lnSpc>
          <a:spcPct val="90000"/>
        </a:lnSpc>
        <a:spcBef>
          <a:spcPct val="206000"/>
        </a:spcBef>
        <a:buFont typeface="Arial" panose="020B0604020202020204" pitchFamily="34" charset="0"/>
        <a:buChar char="•"/>
        <a:defRPr sz="3690" kern="1200">
          <a:solidFill>
            <a:schemeClr val="tx1"/>
          </a:solidFill>
          <a:latin typeface="+mn-lt"/>
          <a:ea typeface="+mn-ea"/>
          <a:cs typeface="+mn-cs"/>
        </a:defRPr>
      </a:lvl8pPr>
      <a:lvl9pPr marL="7972425" indent="-468630" algn="l" defTabSz="1874520" rtl="0" eaLnBrk="1" latinLnBrk="0" hangingPunct="1">
        <a:lnSpc>
          <a:spcPct val="90000"/>
        </a:lnSpc>
        <a:spcBef>
          <a:spcPct val="206000"/>
        </a:spcBef>
        <a:buFont typeface="Arial" panose="020B0604020202020204" pitchFamily="34" charset="0"/>
        <a:buChar char="•"/>
        <a:defRPr sz="36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74520" rtl="0" eaLnBrk="1" latinLnBrk="0" hangingPunct="1">
        <a:defRPr sz="3690" kern="1200">
          <a:solidFill>
            <a:schemeClr val="tx1"/>
          </a:solidFill>
          <a:latin typeface="+mn-lt"/>
          <a:ea typeface="+mn-ea"/>
          <a:cs typeface="+mn-cs"/>
        </a:defRPr>
      </a:lvl1pPr>
      <a:lvl2pPr marL="937260" algn="l" defTabSz="1874520" rtl="0" eaLnBrk="1" latinLnBrk="0" hangingPunct="1">
        <a:defRPr sz="3690" kern="1200">
          <a:solidFill>
            <a:schemeClr val="tx1"/>
          </a:solidFill>
          <a:latin typeface="+mn-lt"/>
          <a:ea typeface="+mn-ea"/>
          <a:cs typeface="+mn-cs"/>
        </a:defRPr>
      </a:lvl2pPr>
      <a:lvl3pPr marL="1874520" algn="l" defTabSz="1874520" rtl="0" eaLnBrk="1" latinLnBrk="0" hangingPunct="1">
        <a:defRPr sz="3690" kern="1200">
          <a:solidFill>
            <a:schemeClr val="tx1"/>
          </a:solidFill>
          <a:latin typeface="+mn-lt"/>
          <a:ea typeface="+mn-ea"/>
          <a:cs typeface="+mn-cs"/>
        </a:defRPr>
      </a:lvl3pPr>
      <a:lvl4pPr marL="2813050" algn="l" defTabSz="1874520" rtl="0" eaLnBrk="1" latinLnBrk="0" hangingPunct="1">
        <a:defRPr sz="3690" kern="1200">
          <a:solidFill>
            <a:schemeClr val="tx1"/>
          </a:solidFill>
          <a:latin typeface="+mn-lt"/>
          <a:ea typeface="+mn-ea"/>
          <a:cs typeface="+mn-cs"/>
        </a:defRPr>
      </a:lvl4pPr>
      <a:lvl5pPr marL="3753485" algn="l" defTabSz="1874520" rtl="0" eaLnBrk="1" latinLnBrk="0" hangingPunct="1">
        <a:defRPr sz="3690" kern="1200">
          <a:solidFill>
            <a:schemeClr val="tx1"/>
          </a:solidFill>
          <a:latin typeface="+mn-lt"/>
          <a:ea typeface="+mn-ea"/>
          <a:cs typeface="+mn-cs"/>
        </a:defRPr>
      </a:lvl5pPr>
      <a:lvl6pPr marL="4690745" algn="l" defTabSz="1874520" rtl="0" eaLnBrk="1" latinLnBrk="0" hangingPunct="1">
        <a:defRPr sz="3690" kern="1200">
          <a:solidFill>
            <a:schemeClr val="tx1"/>
          </a:solidFill>
          <a:latin typeface="+mn-lt"/>
          <a:ea typeface="+mn-ea"/>
          <a:cs typeface="+mn-cs"/>
        </a:defRPr>
      </a:lvl6pPr>
      <a:lvl7pPr marL="5628005" algn="l" defTabSz="1874520" rtl="0" eaLnBrk="1" latinLnBrk="0" hangingPunct="1">
        <a:defRPr sz="3690" kern="1200">
          <a:solidFill>
            <a:schemeClr val="tx1"/>
          </a:solidFill>
          <a:latin typeface="+mn-lt"/>
          <a:ea typeface="+mn-ea"/>
          <a:cs typeface="+mn-cs"/>
        </a:defRPr>
      </a:lvl7pPr>
      <a:lvl8pPr marL="6565265" algn="l" defTabSz="1874520" rtl="0" eaLnBrk="1" latinLnBrk="0" hangingPunct="1">
        <a:defRPr sz="3690" kern="1200">
          <a:solidFill>
            <a:schemeClr val="tx1"/>
          </a:solidFill>
          <a:latin typeface="+mn-lt"/>
          <a:ea typeface="+mn-ea"/>
          <a:cs typeface="+mn-cs"/>
        </a:defRPr>
      </a:lvl8pPr>
      <a:lvl9pPr marL="7503795" algn="l" defTabSz="1874520" rtl="0" eaLnBrk="1" latinLnBrk="0" hangingPunct="1">
        <a:defRPr sz="3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5318" y="5675060"/>
            <a:ext cx="15371740" cy="32909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7" name="矩形 9"/>
          <p:cNvSpPr/>
          <p:nvPr/>
        </p:nvSpPr>
        <p:spPr>
          <a:xfrm>
            <a:off x="2599057" y="5946662"/>
            <a:ext cx="13861249" cy="1473200"/>
          </a:xfrm>
          <a:prstGeom prst="rect">
            <a:avLst/>
          </a:prstGeom>
          <a:noFill/>
          <a:ln w="9525">
            <a:noFill/>
          </a:ln>
        </p:spPr>
        <p:txBody>
          <a:bodyPr lIns="150899" tIns="75449" rIns="150899" bIns="75449">
            <a:spAutoFit/>
          </a:bodyPr>
          <a:lstStyle>
            <a:lvl1pPr marL="1111250" indent="-1111250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13000" indent="-925830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9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1575" indent="-739775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6205" indent="-739775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83375" indent="-739775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中文题目采用黑体40号字体|英文：Topic: Arial 40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sz="2300" dirty="0"/>
              <a:t>作者：23号宋体|英文：Author：23Arial</a:t>
            </a:r>
            <a:endParaRPr sz="2300" dirty="0"/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sz="2300" dirty="0"/>
              <a:t> </a:t>
            </a:r>
            <a:r>
              <a:rPr lang="en-US" sz="2300" dirty="0"/>
              <a:t>         </a:t>
            </a:r>
            <a:r>
              <a:rPr sz="2300" dirty="0"/>
              <a:t>单位：23号宋体|英文：Organzation ：23Arial</a:t>
            </a:r>
            <a:endParaRPr sz="2300" dirty="0"/>
          </a:p>
        </p:txBody>
      </p:sp>
      <p:sp>
        <p:nvSpPr>
          <p:cNvPr id="4108" name="矩形 15"/>
          <p:cNvSpPr>
            <a:spLocks noChangeArrowheads="1"/>
          </p:cNvSpPr>
          <p:nvPr/>
        </p:nvSpPr>
        <p:spPr bwMode="auto">
          <a:xfrm>
            <a:off x="10899606" y="24414033"/>
            <a:ext cx="7490507" cy="7659370"/>
          </a:xfrm>
          <a:prstGeom prst="rect">
            <a:avLst/>
          </a:prstGeom>
          <a:noFill/>
          <a:ln>
            <a:noFill/>
          </a:ln>
        </p:spPr>
        <p:txBody>
          <a:bodyPr lIns="150899" tIns="75449" rIns="150899" bIns="7544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结论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xxxxxxxxxxxxxxxxxxxxxxxxxxxxxxxxxxxxxxxxxxxxxxxxxxxxxxxxxxxxxxxxxxxxxxxxxxxxxxxxxxxxxxxxxxxx</a:t>
            </a:r>
            <a:endParaRPr lang="en-US" altLang="zh-CN" sz="3200" kern="1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xxxxxxxxxxxxxxxxxxxxxxxxxxxxxxxxxxxxxxxxxxxxxxxxxxxxxxxxxxxxxxxxxxxxxxxxxxxxxxxxxxxxxxxxxxxx</a:t>
            </a:r>
            <a:endParaRPr lang="en-US" altLang="zh-CN" sz="3200" kern="1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xxxxxxxxxxxxxxxxxxxxxxxxxxxxxxxxxxxxxxxxxxxxxxxxxxxxxxxxxxxxxxxxxxxxxxxxxxxxxxxxxxxxxxxxxxxx</a:t>
            </a:r>
            <a:endParaRPr lang="en-US" altLang="zh-CN" sz="3200" kern="1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11" name="TextBox 11"/>
          <p:cNvSpPr txBox="1">
            <a:spLocks noChangeArrowheads="1"/>
          </p:cNvSpPr>
          <p:nvPr/>
        </p:nvSpPr>
        <p:spPr bwMode="auto">
          <a:xfrm>
            <a:off x="978973" y="9194772"/>
            <a:ext cx="9923810" cy="23258780"/>
          </a:xfrm>
          <a:prstGeom prst="rect">
            <a:avLst/>
          </a:prstGeom>
          <a:noFill/>
          <a:ln>
            <a:noFill/>
          </a:ln>
        </p:spPr>
        <p:txBody>
          <a:bodyPr lIns="150899" tIns="75449" rIns="150899" bIns="7544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目的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xxxxxxxxxxxxxxxxxxxxxxxxxxxxxxxxxxxxxxxxxxxxxxxxxxxxxxxxxxxxxxxxxxxxxxxxxxxxxxxxxxxxxxxxxxxx</a:t>
            </a:r>
            <a:endParaRPr kumimoji="0" lang="en-US" altLang="zh-CN" sz="32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xxxxxxxxxxxxxxxxxxxxxxxxxxxxxxxxxxxxxxxxxxxxxxxxxxxxxxxxxxxxxxxxxxxxxxxxxxxxxxxxxxxxxxxxxxxx</a:t>
            </a:r>
            <a:endParaRPr lang="en-US" altLang="zh-CN" sz="3200" kern="1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xxxxxxxxxxxxxxxxxxxxxxxxxxxxxxxxxxxxxxxxxxxxxxxxxxxxxxxxxxxxxxxxxxxxxxxxxxxxxxxxxxxxxxxxxxxx</a:t>
            </a:r>
            <a:endParaRPr lang="en-US" altLang="zh-CN" sz="3200" kern="1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xxxxxxxxxxxxxxxxxxxxxxxxxxxxxxxxxxxxxxxxxxxxxxxxxxxxxxxxxxxxxxxxxxxxxxxxxxxxxxxxxxxxxxxxxxxx</a:t>
            </a:r>
            <a:endParaRPr lang="en-US" altLang="zh-CN" sz="3200" kern="1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xxxxxxxxxxxxxxxxxxxxxxxxxxxxxxxxxxxxxxxxxxxxxxxxxxxxxxxxxxxxxxxxxxxxxxxxxxxxxxxxxxxxxxxxxxxx</a:t>
            </a:r>
            <a:endParaRPr kumimoji="0" lang="en-US" altLang="zh-CN" sz="32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方法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xxxxxxxxxxxxxxxxxxxxxxxxxxxxxxxxxxxxxxxxxxxxxxxxxxxxxxxxxxxxxxxxxxxxxxxxxxxxxxxxxxxxxxxxxxxx</a:t>
            </a:r>
            <a:endParaRPr lang="en-US" altLang="zh-CN" sz="3200" kern="1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xxxxxxxxxxxxxxxxxxxxxxxxxxxxxxxxxxxxxxxxxxxxxxxxxxxxxxxxxxxxxxxxxxxxxxxxxxxxxxxxxxxxxxxxxxxx</a:t>
            </a:r>
            <a:endParaRPr lang="en-US" altLang="zh-CN" sz="3200" kern="1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xxxxxxxxxxxxxxxxxxxxxxxxxxxxxxxxxxxxxxxxxxxxxxxxxxxxxxxxxxxxxxxxxxxxxxxxxxxxxxxxxxxxxxxxxxxx</a:t>
            </a:r>
            <a:endParaRPr kumimoji="0" lang="en-US" altLang="zh-CN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2968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结果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xxxxxxxxxxxxxxxxxxxxxxxxxxxxxxxxxxxxxxxxxxxxxxxxxxxxxxxxxxxxxxxxxxxxxxxxxxxxxxxxxxxxxxxxxxxx</a:t>
            </a:r>
            <a:endParaRPr lang="en-US" altLang="zh-CN" sz="3200" kern="1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xxxxxxxxxxxxxxxxxxxxxxxxxxxxxxxxxxxxxxxxxxxxxxxxxxxxxxxxxxxxxxxxxxxxxxxxxxxxxxxxxxxxxxxxxxxx</a:t>
            </a:r>
            <a:endParaRPr lang="en-US" altLang="zh-CN" sz="3200" kern="1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xxxxxxxxxxxxxxxxxxxxxxxxxxxxxxxxxxxxxxxxxxxxxxxxxxxxxxxxxxxxxxxxxxxxxxxxxxxxxxxxxxxxxxxxxxxx</a:t>
            </a:r>
            <a:endParaRPr lang="en-US" altLang="zh-CN" sz="3200" kern="1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3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</a:t>
            </a:r>
            <a:endParaRPr lang="en-US" altLang="zh-CN" sz="3300" kern="1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3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</a:t>
            </a:r>
            <a:endParaRPr lang="en-US" altLang="zh-CN" sz="3300" kern="1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3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</a:t>
            </a:r>
            <a:endParaRPr lang="en-US" altLang="zh-CN" sz="3300" kern="1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3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</a:t>
            </a:r>
            <a:endParaRPr lang="en-US" altLang="zh-CN" sz="3300" kern="1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3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</a:t>
            </a:r>
            <a:endParaRPr lang="en-US" altLang="zh-CN" sz="3300" kern="1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3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</a:t>
            </a:r>
            <a:endParaRPr lang="en-US" altLang="zh-CN" sz="3300" kern="1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3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13" name="TextBox 11"/>
          <p:cNvSpPr txBox="1">
            <a:spLocks noChangeArrowheads="1"/>
          </p:cNvSpPr>
          <p:nvPr/>
        </p:nvSpPr>
        <p:spPr bwMode="auto">
          <a:xfrm>
            <a:off x="10831195" y="9733280"/>
            <a:ext cx="7444740" cy="14387830"/>
          </a:xfrm>
          <a:prstGeom prst="rect">
            <a:avLst/>
          </a:prstGeom>
          <a:noFill/>
          <a:ln>
            <a:noFill/>
          </a:ln>
        </p:spPr>
        <p:txBody>
          <a:bodyPr lIns="150899" tIns="75449" rIns="150899" bIns="75449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0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9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7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xxxxxxxxxxxxxxxxxxxxxxxxxxxxxxxxxxxxxxxxxxxxxxxxxxxxxxxxxxxxxxxxxxxxxxxxxxxxxxxxxxxxxxxxxxxxxxxxxxxxxx</a:t>
            </a:r>
            <a:endParaRPr lang="en-US" altLang="zh-CN" sz="3200" kern="1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xxxxxxxxxxxxxxxxxxxxxxxxxxxxxxxxxxxxxxxxxxxxxxxxxxxxxxxxxxxxxxxxxxxxxxxxxxxxxxxxxxxxxxxxxxxxxxxxxxxxxx</a:t>
            </a:r>
            <a:endParaRPr lang="en-US" altLang="zh-CN" sz="3200" kern="1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xxxxxxxxxxxxxxxxxxxxxxxxxxxxxxxxxxxxxxxxxxxxxxxxxxxxxxxxxxxxxxxxxxxxxxxxxxxxxxxxxxxxxxxxxxxxxxxxxxxxxx</a:t>
            </a:r>
            <a:endParaRPr lang="en-US" altLang="zh-CN" sz="3200" kern="1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xxxxxxxxxxxxxxxxxxxxxxxxxxxxxxxxxxxxxxxxxxxxxxxxxxxxxxxxxxxxxxxxxxxxxxxxxxxxxxxxxxxxxxxxxxxxxxxxxxxx</a:t>
            </a:r>
            <a:endParaRPr lang="en-US" altLang="zh-CN" sz="3200" kern="1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xxxxxxxxxxxxxxxxxxxxxxxxxxxxxxxxxxxxxxxxxxxxxxxxxxxxxxxxxxxxxxxxxxxxxxxxxxxxxxxxxxxxxxxxxxxxxxxxxxxxxxxxxxxxxxxxxxxxxxxxxxxxxxxxxxxxxxxxxxxxxxxxxxxxxxxxxxxxxxxxxxxxxxxxxx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</a:t>
            </a:r>
            <a:endParaRPr lang="en-US" altLang="zh-CN" sz="3200" kern="10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xxxxxxxxxxxxxxxxxxxxxxxxxxxxxxxxxxxxxxxxxxxxxxxxxxxxxxxxxxxxxxxxxxxxxxxxxxxxxxxxxxxxxxxxxxxxxxxxxxxxxxxxxxxxxxxxxxxxxxxxxxxxxxxxxxxxxxxxxxxxxxxxxxxxxxxxxxxxxxxxxxxxxxxxxx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2968625" rtl="0" eaLnBrk="0" fontAlgn="base" latinLnBrk="0" hangingPunct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kern="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xxxxxxxxxxxxxxxxxxxxxxxxxxxxxxxxxx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102" name="矩形 1"/>
          <p:cNvSpPr/>
          <p:nvPr/>
        </p:nvSpPr>
        <p:spPr>
          <a:xfrm>
            <a:off x="2599055" y="7748905"/>
            <a:ext cx="138607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1111250" indent="-1111250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13000" indent="-925830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9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11575" indent="-739775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7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6205" indent="-739775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83375" indent="-739775" algn="l" defTabSz="29686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6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FF0000"/>
                </a:solidFill>
              </a:rPr>
              <a:t>请勿改变页面大小、增加页数，排版样式可以自主修改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MTYwZDA2NDIwNGY1YTU2YTlkMzczNjYyOWFhNzc2MjQ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2862</Words>
  <Application>WPS 演示</Application>
  <PresentationFormat>宽屏</PresentationFormat>
  <Paragraphs>43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黑体</vt:lpstr>
      <vt:lpstr>Calibri</vt:lpstr>
      <vt:lpstr>Times New Roman</vt:lpstr>
      <vt:lpstr>微软雅黑</vt:lpstr>
      <vt:lpstr>Arial Unicode MS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涂涂</cp:lastModifiedBy>
  <cp:revision>159</cp:revision>
  <dcterms:created xsi:type="dcterms:W3CDTF">2019-06-19T02:08:00Z</dcterms:created>
  <dcterms:modified xsi:type="dcterms:W3CDTF">2024-09-26T04:18:29Z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A7EEA3885B3140C6B12E1B25E9DD9BFB_11</vt:lpwstr>
  </property>
</Properties>
</file>