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21"/>
    <p:restoredTop sz="94653"/>
  </p:normalViewPr>
  <p:slideViewPr>
    <p:cSldViewPr snapToGrid="0">
      <p:cViewPr>
        <p:scale>
          <a:sx n="97" d="100"/>
          <a:sy n="97" d="100"/>
        </p:scale>
        <p:origin x="440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AAF2B71-9309-0F48-3B6B-B2C44ACEBB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990E221-A90A-FC11-2547-F9C708844B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F18F1BE-012A-42BF-346D-F95FD32BD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E4B6-AD20-C442-9925-D3889B605267}" type="datetimeFigureOut">
              <a:rPr kumimoji="1" lang="zh-CN" altLang="en-US" smtClean="0"/>
              <a:t>2024/11/5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DD8D654-1456-F954-AE54-088EDA319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6B14324-7B11-32A4-59ED-285B07C8B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E8184-7B67-B847-B35B-F2D28450707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57727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589B5B4-82CC-1839-BEA1-29089A432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2F5FCEC-EB3E-748D-B92D-EBA58CB1D7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FE84A20-BB76-EB3E-2657-05665A9F2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E4B6-AD20-C442-9925-D3889B605267}" type="datetimeFigureOut">
              <a:rPr kumimoji="1" lang="zh-CN" altLang="en-US" smtClean="0"/>
              <a:t>2024/11/5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B09E75A-6A1D-C355-6605-FDAB02946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6A102D3-9E1F-29DC-2882-9FF4FABB2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E8184-7B67-B847-B35B-F2D28450707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55060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AA864EC-FC7A-3137-B218-77FFE650F1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8C0FEDE-CFBF-4010-34E9-1F48F6EB52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C2A8497-8E99-7981-D2E8-12F4F3529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E4B6-AD20-C442-9925-D3889B605267}" type="datetimeFigureOut">
              <a:rPr kumimoji="1" lang="zh-CN" altLang="en-US" smtClean="0"/>
              <a:t>2024/11/5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A12630F-3150-1EEE-CC70-A1346F565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64B4F04-FC1F-FFBD-E971-64006D145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E8184-7B67-B847-B35B-F2D28450707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55532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B77B9D-E19E-43D1-0620-7C482174C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91DBD7A-41D1-1F44-343C-B13EC527E5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C6A868E-486D-6A05-F506-C11EC4046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E4B6-AD20-C442-9925-D3889B605267}" type="datetimeFigureOut">
              <a:rPr kumimoji="1" lang="zh-CN" altLang="en-US" smtClean="0"/>
              <a:t>2024/11/5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92E4209-06F1-B072-873E-CCD8DD910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E7E93D1-37EA-0BC8-E91F-82F2B7151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E8184-7B67-B847-B35B-F2D28450707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37170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29AA85-D18A-699D-8C0F-C03D3086C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727E339-A2A0-9E51-AF5A-A14684022D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E20F5F4-43FF-9AE4-38A2-7D7673A61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E4B6-AD20-C442-9925-D3889B605267}" type="datetimeFigureOut">
              <a:rPr kumimoji="1" lang="zh-CN" altLang="en-US" smtClean="0"/>
              <a:t>2024/11/5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0DF1E2F-2D5E-28F7-49C6-8FE9DD229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D9903B8-8AD0-6BCA-A005-C0C11AEF0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E8184-7B67-B847-B35B-F2D28450707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63765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F78CAF-27F5-FAA0-8EE5-D6C20856F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229D04C-0242-3315-960E-F9A25E9BC2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FADBE43-B7CB-06BF-EF9A-3845210780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ABB09D5-4EB7-29F3-4E35-55B806A35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E4B6-AD20-C442-9925-D3889B605267}" type="datetimeFigureOut">
              <a:rPr kumimoji="1" lang="zh-CN" altLang="en-US" smtClean="0"/>
              <a:t>2024/11/5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92F7B2A-88E4-6D6F-32A3-E8EB67AB6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2EC9067-96BC-29B4-2A2C-4A1BB47B7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E8184-7B67-B847-B35B-F2D28450707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14600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66D3D0-C557-2B38-C9A9-A1E4AEA74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A00F1D9-7C8B-FFAC-C778-067202F69F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28EEF3C-FACD-5E0A-F33F-00EBD8E15E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80807C4-9015-537D-E0D2-E681C7EC2D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076F748-1EE6-571B-D6E1-F33CE4B29C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610001D-4C1D-2812-D28C-3F7A9F952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E4B6-AD20-C442-9925-D3889B605267}" type="datetimeFigureOut">
              <a:rPr kumimoji="1" lang="zh-CN" altLang="en-US" smtClean="0"/>
              <a:t>2024/11/5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CF2C99A1-D0B7-3861-9343-86A1E3909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EF50BC1-74BA-9CF0-33A7-5C36F436A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E8184-7B67-B847-B35B-F2D28450707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00686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E92992-0214-F767-E08E-D2D4B5129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E51788E-C699-0235-315B-3C6B80245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E4B6-AD20-C442-9925-D3889B605267}" type="datetimeFigureOut">
              <a:rPr kumimoji="1" lang="zh-CN" altLang="en-US" smtClean="0"/>
              <a:t>2024/11/5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3F33663-D33C-2670-5C8B-2B60D9D0A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E194968-E34D-0996-ACDD-C436AE88F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E8184-7B67-B847-B35B-F2D28450707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62895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094857F-F4E1-00FB-8E53-4E70154C1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E4B6-AD20-C442-9925-D3889B605267}" type="datetimeFigureOut">
              <a:rPr kumimoji="1" lang="zh-CN" altLang="en-US" smtClean="0"/>
              <a:t>2024/11/5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08DDBA4-1E99-CEEC-2554-FE2DF4F87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5027EE6-29D0-AF5C-0714-3FD66F999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E8184-7B67-B847-B35B-F2D28450707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63066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76C6E3C-4D04-601D-1E44-747B52369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B772EA3-2492-DE77-5B91-EDFACED695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2214602-C8BC-600E-0BB5-A053A6E591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22D313-838D-E15C-95D5-D1B6ED691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E4B6-AD20-C442-9925-D3889B605267}" type="datetimeFigureOut">
              <a:rPr kumimoji="1" lang="zh-CN" altLang="en-US" smtClean="0"/>
              <a:t>2024/11/5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721A9C9-9B99-AB83-E3E6-DDD8E2829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73ACCC3-147C-DCCB-1BD3-123764794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E8184-7B67-B847-B35B-F2D28450707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42573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6D19B04-4868-697F-4314-3ECCDE524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E21B0573-3E35-199F-871D-14569D77E1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3A5F9F4-F482-AD85-FAC6-CF21AC0CFD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AB52D41-0FC1-57C9-8F0D-F4960FC75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E4B6-AD20-C442-9925-D3889B605267}" type="datetimeFigureOut">
              <a:rPr kumimoji="1" lang="zh-CN" altLang="en-US" smtClean="0"/>
              <a:t>2024/11/5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4D35D17-DF56-0C26-4B6A-06E4E461F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EDC4C16-B7F0-909D-AB5C-C2340996F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E8184-7B67-B847-B35B-F2D28450707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79032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1950827B-64AA-9CDF-BFA8-9285EB745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4F06269-DC78-D6EC-29F4-649DD2959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4CA8161-5422-74E1-ACBC-B0ADE65569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D5BE4B6-AD20-C442-9925-D3889B605267}" type="datetimeFigureOut">
              <a:rPr kumimoji="1" lang="zh-CN" altLang="en-US" smtClean="0"/>
              <a:t>2024/11/5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7B38A18-542F-E9E1-9CDB-45BDEAF8AE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FA68448-4C83-68DA-86AE-19EBA724E4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B1E8184-7B67-B847-B35B-F2D28450707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72693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E8596CD9-F5EF-6096-F314-36AE153595DC}"/>
              </a:ext>
            </a:extLst>
          </p:cNvPr>
          <p:cNvSpPr txBox="1"/>
          <p:nvPr/>
        </p:nvSpPr>
        <p:spPr>
          <a:xfrm>
            <a:off x="4238761" y="2327563"/>
            <a:ext cx="3714478" cy="29518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zh-CN" altLang="en-US" sz="5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题目：</a:t>
            </a:r>
            <a:r>
              <a:rPr kumimoji="1" lang="en-US" altLang="zh-CN" sz="5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XXX</a:t>
            </a:r>
          </a:p>
          <a:p>
            <a:pPr algn="ctr">
              <a:lnSpc>
                <a:spcPct val="150000"/>
              </a:lnSpc>
            </a:pPr>
            <a:endParaRPr kumimoji="1" lang="en-US" altLang="zh-CN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kumimoji="1"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发言人：</a:t>
            </a:r>
            <a:r>
              <a:rPr kumimoji="1" lang="en-US" altLang="zh-CN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XXX</a:t>
            </a:r>
          </a:p>
          <a:p>
            <a:pPr algn="ctr">
              <a:lnSpc>
                <a:spcPct val="150000"/>
              </a:lnSpc>
            </a:pPr>
            <a:r>
              <a:rPr kumimoji="1" lang="en-US" altLang="zh-CN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2024</a:t>
            </a:r>
            <a:r>
              <a:rPr kumimoji="1"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年</a:t>
            </a:r>
            <a:r>
              <a:rPr kumimoji="1" lang="en-US" altLang="zh-CN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11</a:t>
            </a:r>
            <a:r>
              <a:rPr kumimoji="1"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月</a:t>
            </a:r>
            <a:r>
              <a:rPr kumimoji="1" lang="en-US" altLang="zh-CN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15</a:t>
            </a:r>
            <a:r>
              <a:rPr kumimoji="1"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日</a:t>
            </a:r>
            <a:endParaRPr kumimoji="1" lang="en-US" altLang="zh-CN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endParaRPr kumimoji="1" lang="zh-CN" altLang="en-US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4361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1258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12</Words>
  <Application>Microsoft Macintosh PowerPoint</Application>
  <PresentationFormat>宽屏</PresentationFormat>
  <Paragraphs>4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7" baseType="lpstr">
      <vt:lpstr>等线</vt:lpstr>
      <vt:lpstr>等线 Light</vt:lpstr>
      <vt:lpstr>Microsoft YaHei</vt:lpstr>
      <vt:lpstr>Arial</vt:lpstr>
      <vt:lpstr>Office 主题​​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18323</dc:creator>
  <cp:lastModifiedBy>18323</cp:lastModifiedBy>
  <cp:revision>2</cp:revision>
  <dcterms:created xsi:type="dcterms:W3CDTF">2024-10-29T02:41:45Z</dcterms:created>
  <dcterms:modified xsi:type="dcterms:W3CDTF">2024-11-05T11:10:22Z</dcterms:modified>
</cp:coreProperties>
</file>