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17"/>
    <p:restoredTop sz="94630"/>
  </p:normalViewPr>
  <p:slideViewPr>
    <p:cSldViewPr snapToGrid="0">
      <p:cViewPr varScale="1">
        <p:scale>
          <a:sx n="108" d="100"/>
          <a:sy n="108" d="100"/>
        </p:scale>
        <p:origin x="10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AF2B71-9309-0F48-3B6B-B2C44ACEB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990E221-A90A-FC11-2547-F9C708844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18F1BE-012A-42BF-346D-F95FD32BD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E4B6-AD20-C442-9925-D3889B605267}" type="datetimeFigureOut">
              <a:rPr kumimoji="1" lang="zh-CN" altLang="en-US" smtClean="0"/>
              <a:t>2024/10/29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D8D654-1456-F954-AE54-088EDA319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B14324-7B11-32A4-59ED-285B07C8B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8184-7B67-B847-B35B-F2D28450707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5772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89B5B4-82CC-1839-BEA1-29089A432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2F5FCEC-EB3E-748D-B92D-EBA58CB1D7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E84A20-BB76-EB3E-2657-05665A9F2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E4B6-AD20-C442-9925-D3889B605267}" type="datetimeFigureOut">
              <a:rPr kumimoji="1" lang="zh-CN" altLang="en-US" smtClean="0"/>
              <a:t>2024/10/29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09E75A-6A1D-C355-6605-FDAB02946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A102D3-9E1F-29DC-2882-9FF4FABB2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8184-7B67-B847-B35B-F2D28450707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506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AA864EC-FC7A-3137-B218-77FFE650F1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C0FEDE-CFBF-4010-34E9-1F48F6EB5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2A8497-8E99-7981-D2E8-12F4F3529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E4B6-AD20-C442-9925-D3889B605267}" type="datetimeFigureOut">
              <a:rPr kumimoji="1" lang="zh-CN" altLang="en-US" smtClean="0"/>
              <a:t>2024/10/29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2630F-3150-1EEE-CC70-A1346F56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4B4F04-FC1F-FFBD-E971-64006D145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8184-7B67-B847-B35B-F2D28450707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5553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B77B9D-E19E-43D1-0620-7C482174C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1DBD7A-41D1-1F44-343C-B13EC527E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6A868E-486D-6A05-F506-C11EC4046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E4B6-AD20-C442-9925-D3889B605267}" type="datetimeFigureOut">
              <a:rPr kumimoji="1" lang="zh-CN" altLang="en-US" smtClean="0"/>
              <a:t>2024/10/29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2E4209-06F1-B072-873E-CCD8DD910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7E93D1-37EA-0BC8-E91F-82F2B715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8184-7B67-B847-B35B-F2D28450707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3717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29AA85-D18A-699D-8C0F-C03D3086C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27E339-A2A0-9E51-AF5A-A14684022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20F5F4-43FF-9AE4-38A2-7D7673A61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E4B6-AD20-C442-9925-D3889B605267}" type="datetimeFigureOut">
              <a:rPr kumimoji="1" lang="zh-CN" altLang="en-US" smtClean="0"/>
              <a:t>2024/10/29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DF1E2F-2D5E-28F7-49C6-8FE9DD229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9903B8-8AD0-6BCA-A005-C0C11AEF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8184-7B67-B847-B35B-F2D28450707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63765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78CAF-27F5-FAA0-8EE5-D6C20856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29D04C-0242-3315-960E-F9A25E9BC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FADBE43-B7CB-06BF-EF9A-384521078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ABB09D5-4EB7-29F3-4E35-55B806A35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E4B6-AD20-C442-9925-D3889B605267}" type="datetimeFigureOut">
              <a:rPr kumimoji="1" lang="zh-CN" altLang="en-US" smtClean="0"/>
              <a:t>2024/10/29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92F7B2A-88E4-6D6F-32A3-E8EB67AB6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EC9067-96BC-29B4-2A2C-4A1BB47B7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8184-7B67-B847-B35B-F2D28450707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46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66D3D0-C557-2B38-C9A9-A1E4AEA74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00F1D9-7C8B-FFAC-C778-067202F69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28EEF3C-FACD-5E0A-F33F-00EBD8E15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80807C4-9015-537D-E0D2-E681C7EC2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076F748-1EE6-571B-D6E1-F33CE4B29C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610001D-4C1D-2812-D28C-3F7A9F952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E4B6-AD20-C442-9925-D3889B605267}" type="datetimeFigureOut">
              <a:rPr kumimoji="1" lang="zh-CN" altLang="en-US" smtClean="0"/>
              <a:t>2024/10/29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F2C99A1-D0B7-3861-9343-86A1E3909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EF50BC1-74BA-9CF0-33A7-5C36F436A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8184-7B67-B847-B35B-F2D28450707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0068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92992-0214-F767-E08E-D2D4B5129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E51788E-C699-0235-315B-3C6B80245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E4B6-AD20-C442-9925-D3889B605267}" type="datetimeFigureOut">
              <a:rPr kumimoji="1" lang="zh-CN" altLang="en-US" smtClean="0"/>
              <a:t>2024/10/29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3F33663-D33C-2670-5C8B-2B60D9D0A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E194968-E34D-0996-ACDD-C436AE88F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8184-7B67-B847-B35B-F2D28450707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6289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94857F-F4E1-00FB-8E53-4E70154C1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E4B6-AD20-C442-9925-D3889B605267}" type="datetimeFigureOut">
              <a:rPr kumimoji="1" lang="zh-CN" altLang="en-US" smtClean="0"/>
              <a:t>2024/10/29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8DDBA4-1E99-CEEC-2554-FE2DF4F87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5027EE6-29D0-AF5C-0714-3FD66F999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8184-7B67-B847-B35B-F2D28450707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6306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6C6E3C-4D04-601D-1E44-747B52369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772EA3-2492-DE77-5B91-EDFACED69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2214602-C8BC-600E-0BB5-A053A6E59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22D313-838D-E15C-95D5-D1B6ED691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E4B6-AD20-C442-9925-D3889B605267}" type="datetimeFigureOut">
              <a:rPr kumimoji="1" lang="zh-CN" altLang="en-US" smtClean="0"/>
              <a:t>2024/10/29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721A9C9-9B99-AB83-E3E6-DDD8E2829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3ACCC3-147C-DCCB-1BD3-123764794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8184-7B67-B847-B35B-F2D28450707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42573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D19B04-4868-697F-4314-3ECCDE524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21B0573-3E35-199F-871D-14569D77E1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3A5F9F4-F482-AD85-FAC6-CF21AC0CF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AB52D41-0FC1-57C9-8F0D-F4960FC7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E4B6-AD20-C442-9925-D3889B605267}" type="datetimeFigureOut">
              <a:rPr kumimoji="1" lang="zh-CN" altLang="en-US" smtClean="0"/>
              <a:t>2024/10/29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D35D17-DF56-0C26-4B6A-06E4E461F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DC4C16-B7F0-909D-AB5C-C2340996F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8184-7B67-B847-B35B-F2D28450707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7903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950827B-64AA-9CDF-BFA8-9285EB745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F06269-DC78-D6EC-29F4-649DD2959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CA8161-5422-74E1-ACBC-B0ADE65569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5BE4B6-AD20-C442-9925-D3889B605267}" type="datetimeFigureOut">
              <a:rPr kumimoji="1" lang="zh-CN" altLang="en-US" smtClean="0"/>
              <a:t>2024/10/29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B38A18-542F-E9E1-9CDB-45BDEAF8A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A68448-4C83-68DA-86AE-19EBA724E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1E8184-7B67-B847-B35B-F2D28450707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7269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E8596CD9-F5EF-6096-F314-36AE153595DC}"/>
              </a:ext>
            </a:extLst>
          </p:cNvPr>
          <p:cNvSpPr txBox="1"/>
          <p:nvPr/>
        </p:nvSpPr>
        <p:spPr>
          <a:xfrm>
            <a:off x="4238761" y="2327563"/>
            <a:ext cx="3714478" cy="2951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5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题目：</a:t>
            </a:r>
            <a:r>
              <a:rPr kumimoji="1" lang="en-US" altLang="zh-CN" sz="5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XXX</a:t>
            </a:r>
          </a:p>
          <a:p>
            <a:pPr algn="ctr">
              <a:lnSpc>
                <a:spcPct val="150000"/>
              </a:lnSpc>
            </a:pP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发言人：</a:t>
            </a: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XXX</a:t>
            </a:r>
          </a:p>
          <a:p>
            <a:pPr algn="ctr">
              <a:lnSpc>
                <a:spcPct val="150000"/>
              </a:lnSpc>
            </a:pP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2024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kumimoji="1" lang="zh-CN" altLang="en-US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36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25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</Words>
  <Application>Microsoft Macintosh PowerPoint</Application>
  <PresentationFormat>宽屏</PresentationFormat>
  <Paragraphs>4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7" baseType="lpstr">
      <vt:lpstr>等线</vt:lpstr>
      <vt:lpstr>等线 Light</vt:lpstr>
      <vt:lpstr>Microsoft YaHei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18323</dc:creator>
  <cp:lastModifiedBy>18323</cp:lastModifiedBy>
  <cp:revision>1</cp:revision>
  <dcterms:created xsi:type="dcterms:W3CDTF">2024-10-29T02:41:45Z</dcterms:created>
  <dcterms:modified xsi:type="dcterms:W3CDTF">2024-10-29T02:56:02Z</dcterms:modified>
</cp:coreProperties>
</file>