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7" r:id="rId2"/>
    <p:sldMasterId id="2147483675" r:id="rId3"/>
    <p:sldMasterId id="2147483662" r:id="rId4"/>
  </p:sldMasterIdLst>
  <p:notesMasterIdLst>
    <p:notesMasterId r:id="rId7"/>
  </p:notesMasterIdLst>
  <p:handoutMasterIdLst>
    <p:handoutMasterId r:id="rId8"/>
  </p:handoutMasterIdLst>
  <p:sldIdLst>
    <p:sldId id="5032" r:id="rId5"/>
    <p:sldId id="5033" r:id="rId6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7B6"/>
    <a:srgbClr val="E6E6E6"/>
    <a:srgbClr val="FFFFFF"/>
    <a:srgbClr val="98200F"/>
    <a:srgbClr val="E20000"/>
    <a:srgbClr val="F96841"/>
    <a:srgbClr val="FC473E"/>
    <a:srgbClr val="DC0000"/>
    <a:srgbClr val="304D8B"/>
    <a:srgbClr val="FBE0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4" autoAdjust="0"/>
    <p:restoredTop sz="95270" autoAdjust="0"/>
  </p:normalViewPr>
  <p:slideViewPr>
    <p:cSldViewPr snapToGrid="0">
      <p:cViewPr varScale="1">
        <p:scale>
          <a:sx n="148" d="100"/>
          <a:sy n="148" d="100"/>
        </p:scale>
        <p:origin x="224" y="2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39BE1-65CA-4050-899F-BBC211E5033F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5C8F4-451F-4699-9667-62A156644B8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4.xml"/><Relationship Id="rId4" Type="http://schemas.openxmlformats.org/officeDocument/2006/relationships/tags" Target="../tags/tag40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4.xml"/><Relationship Id="rId4" Type="http://schemas.openxmlformats.org/officeDocument/2006/relationships/tags" Target="../tags/tag58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7E1A-9056-437A-81B8-D9D73396E626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D11C-D975-43AE-A3C1-C1FAE0E9FAE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3AB9F3F-6DDB-DB26-7FC1-E49969013C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E113FF-57E4-9591-1823-91E744858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B4D110-5C91-B8F8-479A-B8E27F8FA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8FF67C2-3CAB-8B07-1F77-F7A858529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6397625-D081-5DCE-C607-02A45F1D3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54FC1E9-B295-8C17-8F52-8C1386B22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C5CE6A7-DB64-CEF5-A26B-046188F4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6646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354A98-3675-8F4D-4B8D-A090904D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44B0E1F-253E-CB3C-AB4B-C3E1EDB7D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969F65B-6326-9C16-AAFD-093AB82BD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1CD7EE9-9006-3D06-AA37-58EE743F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BB0FCD-3361-40A5-5E40-E6526ACF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0C9BC82-5992-A0D1-3678-B94711D79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47395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090B8A-466F-AF0D-302B-D825DDD59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D94CE21-A0F2-984F-EF49-A3DD47DE6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37DA3-9F07-E05C-38C5-E92D9FEC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DCB52E-3B7A-30D5-F11D-B1BBD52A1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A147D9-B0F7-4FDB-D385-8C295750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048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1AD4ED2-81D2-9E2E-0A76-933D40C985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A18FE9-4D42-443D-E06C-F94A3732E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3E8E4-EC7C-CF14-AA2D-5665F2FD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540367-8629-5262-3681-3A1775AB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934C0C-E124-9A78-17A4-A05BC96FD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70677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4D1669-CAE5-37DA-4A2F-10AE704D0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A496EBB-3043-E9C3-E55C-B97384685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A6A1E9-353A-7A49-9CD3-DBF48026E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E8C839-9C9A-FCF2-A1EB-3C2E18F5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DE8B06-7EE9-A7DB-8A01-2A429972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3330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2868D3-8F4E-2E9E-B983-CDB5804A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CF0463-90CB-E6B2-4AA1-6E8DE419C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7D4E2D-E8EB-8C7F-CC36-856F3C873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284ACA-0923-53F4-CE87-D8873874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E1FEBA-380D-5D8D-83D9-2AE799A53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5979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130C24-0D62-0D08-905F-A1CE5439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6152933-283E-8678-713F-75F561F2C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678748-2C8A-05BA-38AA-89F7BB9A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C40AEB-3718-422D-FFEB-ADD5CE999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FB2E8C-3F0A-247D-4DD3-9875C6E2A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4819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857F3A-E86A-1D03-9FAD-BB9CFD850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7DFC2C-F139-84DB-52D5-06E3A602B3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014D8A-CBC9-6364-E6D0-0E80F3EAF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9CA3D6F-FED8-9355-A453-0477D6CD6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37D9366-19B5-835B-6554-FEB0D7B54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C171D08-BF34-2181-814C-BC1C3ADC8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1731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222DB4-2DB8-3FB3-47B2-BACF35C5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DF7D820-6338-C1D5-1997-B9FC5148D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A4E341B-F7B1-AD17-18A4-75B46D3A0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793C8B3-8184-01BF-9AB4-AC73ED16C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A02ED08-9488-E495-B173-E1ACE90B82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292DCA0-5DF5-B9E0-C65B-3A98359A0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D799998-D81C-C588-094D-6D9584CE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BDCEB48-6CEA-A4D5-BA72-41B6819E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88041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4C089E-A849-54AC-1B57-02EB4F8A8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DF856FB-1C98-3E5F-5A07-FC9DA02F4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B3F8173-6BE0-668F-E2EC-42CC1099C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846AC3B-FBDC-F6E2-BA0B-43E39CF17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15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950CBBC-3948-E86C-92C5-77BAA8535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B7CB9D-13B4-8759-A75A-A6047ED41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2FE53C8-13E4-C85D-EEA8-CE436EB03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72550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B14EAE-62CB-E64F-EF79-2271C24A0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F36F05-3539-27A3-47A0-AD8745FFF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8086EBE-B52D-83DD-1FE4-8EBA4003C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E9BA907-FF34-B499-DDFB-46B892A56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321D37-1DD5-78EB-8C9B-0038DEB2C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1AE9393-8ADA-2533-8A80-B206BECC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1233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8B5C78-1F4C-7FC7-509F-EA16D7DAA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69AC9BC-8DF8-482C-755C-5B9924ADE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5501E14-8EE5-FF94-5F60-529DB166B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C8594B-C46E-CB35-4BA4-C9A9929B0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F88E0B0-E12F-6A14-5E4E-A2870F710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FB25DF0-36CE-3435-1C10-33BE51FB9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220087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B7149C-FFE2-66E8-5829-8317A9C97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5A45B62-47DA-BD0E-4F32-DE2B81F9C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D5DC96-9974-9D7D-379E-40A7F585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EC5200-63AA-24C4-6F2C-238D761A9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35031AD-CC37-A4BC-A0F8-7E2A0440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684742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3B88A4D-1818-0446-7D3E-166D8BAB9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D7CC58-EDA1-2691-4783-61201888A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FD66F7-40D2-9691-D29B-BC570F2A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30058C-376E-1E13-1EA6-49818874E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30B9D0-FAFC-5480-BEC8-34BF9048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86473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12374A-255F-946B-B58F-EDECC84BF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5A34CD-29EE-D97F-ADFC-3AC06F670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9D52A0-0440-4AF1-3926-EEEB354B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B43882-75C5-D5DC-BC54-591481F98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701816-8E9B-B27B-EA43-832FC146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718435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2024/9/3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AD13FD-6C71-4FBD-A432-2AF5A768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F7C94B-1532-819E-F991-668D86DD6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1C7614-336F-6DC4-D5F7-C3E52363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C4AECF-CC5C-14D3-EF7A-3D5DF0D6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2F689C-DE38-2B87-CAC3-1183A7C6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7529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72ED45-6989-112C-F5DD-86C209A69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BCF97B7-EC8C-CF42-E898-2BD7381E8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BB62AB-7D01-91BF-E7B1-2F3496ACB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6C93E1-C530-DE84-8AFE-CCAD83F2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75B11E-AD97-BC59-A410-09E0B4EC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457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E3AE54-2350-8F16-1C0F-5C0BC063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66C436-9A46-350F-07AE-226CF7C99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81E000-4108-F15F-E2AA-2F341EB0C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1573D1F-29DD-B29C-CE6C-537DBCFA1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0C20501-8709-6892-84A6-E5477921C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E92974-B9E7-5DAE-464A-A0B03EE29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604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772C28-A610-249E-D47D-39D7D3E1E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D21E292-4202-7DB6-A89A-BC5249567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901284E-EA2D-2C65-BCD4-5A6924E7F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78C4E7C-1424-AAFE-1512-34EFA2948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595538E-F96A-1C83-1BB3-45103A35E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B4C01C8-59A4-F675-A877-A1820F429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CCC7A38-F296-4361-71FF-3B30008C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D5EAEA6-2629-AEBA-3CA3-E0298A81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1253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07A1E8-07D0-EA76-346A-203B198C4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B8761CC-191F-190F-E056-D3D4A7B9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786502F-264C-452D-61E9-FA215060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9D4EF28-8540-F2BE-C6B7-1F43441C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6247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B52F9AE-2D22-5D2D-6599-EB3E04C15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2BE2CDA-2154-58B5-8585-AAB20B103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C5D669B-CADB-94B7-E91F-DC5E936D0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3823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6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B7E1A-9056-437A-81B8-D9D73396E626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DD11C-D975-43AE-A3C1-C1FAE0E9FAE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PPT内页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635" y="-635"/>
            <a:ext cx="12193270" cy="68592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C1A1AA8-0D3A-3507-F622-A93BD0EBF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7F41ED5-380F-CAFF-5B1F-00C75E7A2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DBC087-C4DA-7051-69E1-CD28247CA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9E439-3CF8-5744-B21B-0B70DCC465D6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99C753-E01B-60CA-B7D9-131072F22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4BEE5B-74AB-7903-7E93-824D8A929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80CC-064D-F640-B635-050C484D65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5942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54E4966-1E53-2FC2-AEE2-71EDC6275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01FA55B-95FC-EF50-B762-C557B9A9F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29B527-190D-BC9D-C850-52EEB5658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46594-DEE4-464E-B470-5CAEBAB74901}" type="datetimeFigureOut">
              <a:rPr kumimoji="1" lang="zh-CN" altLang="en-US" smtClean="0"/>
              <a:t>2024/9/3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6C8D41-1357-A6B4-2906-E1862E8ED4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930F6B-AAF4-D8A2-BD80-C7D37F25A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5D95C-606C-3146-AEE9-6C1DB1D58AC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224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3">
            <a:extLst>
              <a:ext uri="{FF2B5EF4-FFF2-40B4-BE49-F238E27FC236}">
                <a16:creationId xmlns:a16="http://schemas.microsoft.com/office/drawing/2014/main" id="{23CC7E57-65EA-E640-A1D5-7D42EB23B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89563"/>
            <a:ext cx="9144000" cy="754301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4221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NiMmJjMGUyMDNhMGI0MjllZTc4OTE3ODRjOTBjMWQ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F608B"/>
      </a:accent1>
      <a:accent2>
        <a:srgbClr val="2980B9"/>
      </a:accent2>
      <a:accent3>
        <a:srgbClr val="4098D4"/>
      </a:accent3>
      <a:accent4>
        <a:srgbClr val="7BB8E1"/>
      </a:accent4>
      <a:accent5>
        <a:srgbClr val="9FCBE9"/>
      </a:accent5>
      <a:accent6>
        <a:srgbClr val="C6E0F2"/>
      </a:accent6>
      <a:hlink>
        <a:srgbClr val="1F608B"/>
      </a:hlink>
      <a:folHlink>
        <a:srgbClr val="BFBFBF"/>
      </a:folHlink>
    </a:clrScheme>
    <a:fontScheme name="spbwbzyt">
      <a:majorFont>
        <a:latin typeface="思源黑体 CN Normal"/>
        <a:ea typeface="思源黑体 CN Medium"/>
        <a:cs typeface=""/>
      </a:majorFont>
      <a:minorFont>
        <a:latin typeface="思源黑体 CN Normal"/>
        <a:ea typeface="思源黑体 CN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自定义设计方案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0</Words>
  <Application>Microsoft Macintosh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等线</vt:lpstr>
      <vt:lpstr>等线 Light</vt:lpstr>
      <vt:lpstr>思源黑体 CN Normal</vt:lpstr>
      <vt:lpstr>Arial</vt:lpstr>
      <vt:lpstr>Calibri</vt:lpstr>
      <vt:lpstr>Wingdings</vt:lpstr>
      <vt:lpstr>Office 主题​​</vt:lpstr>
      <vt:lpstr>2_自定义设计方案</vt:lpstr>
      <vt:lpstr>1_自定义设计方案</vt:lpstr>
      <vt:lpstr>自定义设计方案</vt:lpstr>
      <vt:lpstr>PowerPoint 演示文稿</vt:lpstr>
      <vt:lpstr>PowerPoint 演示文稿</vt:lpstr>
    </vt:vector>
  </TitlesOfParts>
  <Company>P R 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Y941</dc:creator>
  <cp:lastModifiedBy>apple</cp:lastModifiedBy>
  <cp:revision>110</cp:revision>
  <dcterms:created xsi:type="dcterms:W3CDTF">2022-06-23T14:16:00Z</dcterms:created>
  <dcterms:modified xsi:type="dcterms:W3CDTF">2024-09-03T03:49:46Z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A9CEB1D913734715BA83B3CADA86930F_13</vt:lpwstr>
  </property>
  <property fmtid="{D5CDD505-2E9C-101B-9397-08002B2CF9AE}" pid="3" name="KSOProductBuildVer">
    <vt:lpwstr>2052-12.1.0.17813</vt:lpwstr>
  </property>
</Properties>
</file>