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E70"/>
    <a:srgbClr val="AF252A"/>
    <a:srgbClr val="3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892"/>
            <a:ext cx="10515600" cy="422507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52A5DFB-6260-4E5F-9D55-6CCAF9E61D0C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68FC664-D3D6-487C-A27A-C0FE3C5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1155"/>
            <a:ext cx="10515600" cy="960293"/>
          </a:xfrm>
        </p:spPr>
        <p:txBody>
          <a:bodyPr/>
          <a:lstStyle/>
          <a:p>
            <a:endParaRPr lang="zh-CN" altLang="en-US" sz="6600" b="1" dirty="0">
              <a:solidFill>
                <a:srgbClr val="015E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5DCC83-1B85-4D03-8812-35104261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7891"/>
            <a:ext cx="10515600" cy="960293"/>
          </a:xfrm>
        </p:spPr>
        <p:txBody>
          <a:bodyPr/>
          <a:lstStyle/>
          <a:p>
            <a:endParaRPr lang="zh-CN" altLang="en-US" dirty="0">
              <a:solidFill>
                <a:srgbClr val="015E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CCE16-F7AF-46A3-BA39-E59E7773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9F024-A9CF-444A-86DC-92437CD3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51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微软雅黑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Blues</cp:lastModifiedBy>
  <cp:revision>10</cp:revision>
  <dcterms:created xsi:type="dcterms:W3CDTF">2021-09-03T07:35:08Z</dcterms:created>
  <dcterms:modified xsi:type="dcterms:W3CDTF">2024-09-21T12:53:45Z</dcterms:modified>
</cp:coreProperties>
</file>