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80"/>
    <p:restoredTop sz="94690"/>
  </p:normalViewPr>
  <p:slideViewPr>
    <p:cSldViewPr snapToGrid="0" showGuides="1">
      <p:cViewPr varScale="1">
        <p:scale>
          <a:sx n="115" d="100"/>
          <a:sy n="115" d="100"/>
        </p:scale>
        <p:origin x="76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280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BDBA8A34-E557-B586-7BF2-A8073FFCC4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6223ECC-F640-D270-DB63-B2FAECC9748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392063-87E2-234D-8421-27FA0873345C}" type="datetimeFigureOut">
              <a:rPr kumimoji="1" lang="zh-CN" altLang="en-US" smtClean="0"/>
              <a:t>2024/9/24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9309085-5FAF-B774-B5F7-DAB48D7F3C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A6F1C5D-A4FB-E5E9-1950-E58DB3FD683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8C623-3325-3747-97B5-ADA0CB4009D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04033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99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780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1085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4812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3106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70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180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637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Macintosh PowerPoint</Application>
  <PresentationFormat>宽屏</PresentationFormat>
  <Paragraphs>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7" baseType="lpstr">
      <vt:lpstr>等线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lqy</dc:creator>
  <cp:lastModifiedBy>lqy</cp:lastModifiedBy>
  <cp:revision>2</cp:revision>
  <dcterms:created xsi:type="dcterms:W3CDTF">2024-09-11T07:11:03Z</dcterms:created>
  <dcterms:modified xsi:type="dcterms:W3CDTF">2024-09-24T09:21:20Z</dcterms:modified>
</cp:coreProperties>
</file>