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7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C812D44F-AE79-7C5B-2BF4-BC88F64F4B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949227"/>
            <a:ext cx="12192000" cy="5908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380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3933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8435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0761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1568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060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5624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352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8531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8402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2794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161FA1F7-BFFC-B50C-23A3-3F92BDFCCE1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" y="0"/>
            <a:ext cx="12191989" cy="958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139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960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1541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5054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1428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1786</TotalTime>
  <Words>0</Words>
  <Application>Microsoft Macintosh PowerPoint</Application>
  <PresentationFormat>宽屏</PresentationFormat>
  <Paragraphs>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6" baseType="lpstr"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Company>LG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john yx</dc:creator>
  <cp:lastModifiedBy>apple</cp:lastModifiedBy>
  <cp:revision>26</cp:revision>
  <dcterms:created xsi:type="dcterms:W3CDTF">2023-09-04T00:07:52Z</dcterms:created>
  <dcterms:modified xsi:type="dcterms:W3CDTF">2024-10-15T09:44:58Z</dcterms:modified>
</cp:coreProperties>
</file>