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2" r:id="rId2"/>
    <p:sldId id="333" r:id="rId3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B276B"/>
    <a:srgbClr val="94E0F1"/>
    <a:srgbClr val="1A3E91"/>
    <a:srgbClr val="1E2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9"/>
    <p:restoredTop sz="94619"/>
  </p:normalViewPr>
  <p:slideViewPr>
    <p:cSldViewPr snapToGrid="0" showGuides="1">
      <p:cViewPr varScale="1">
        <p:scale>
          <a:sx n="105" d="100"/>
          <a:sy n="105" d="100"/>
        </p:scale>
        <p:origin x="968" y="184"/>
      </p:cViewPr>
      <p:guideLst>
        <p:guide orient="horz" pos="21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457A3-4D5B-0849-994B-81876C2FD5DF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9F282-D9D7-424C-953F-DB6B71606A6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35D3-79C5-4595-AD64-B65669FC4E92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4DC3-21D2-49F5-A69B-232E8D1F7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35D3-79C5-4595-AD64-B65669FC4E92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4DC3-21D2-49F5-A69B-232E8D1F7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35D3-79C5-4595-AD64-B65669FC4E92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4DC3-21D2-49F5-A69B-232E8D1F7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35D3-79C5-4595-AD64-B65669FC4E92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4DC3-21D2-49F5-A69B-232E8D1F7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35D3-79C5-4595-AD64-B65669FC4E92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4DC3-21D2-49F5-A69B-232E8D1F7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35D3-79C5-4595-AD64-B65669FC4E92}" type="datetimeFigureOut">
              <a:rPr lang="en-US" smtClean="0"/>
              <a:t>10/6/24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4DC3-21D2-49F5-A69B-232E8D1F7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35D3-79C5-4595-AD64-B65669FC4E92}" type="datetimeFigureOut">
              <a:rPr lang="en-US" smtClean="0"/>
              <a:t>10/6/24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4DC3-21D2-49F5-A69B-232E8D1F7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35D3-79C5-4595-AD64-B65669FC4E92}" type="datetimeFigureOut">
              <a:rPr lang="en-US" smtClean="0"/>
              <a:t>10/6/24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4DC3-21D2-49F5-A69B-232E8D1F7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35D3-79C5-4595-AD64-B65669FC4E92}" type="datetimeFigureOut">
              <a:rPr lang="en-US" smtClean="0"/>
              <a:t>10/6/24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4DC3-21D2-49F5-A69B-232E8D1F7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35D3-79C5-4595-AD64-B65669FC4E92}" type="datetimeFigureOut">
              <a:rPr lang="en-US" smtClean="0"/>
              <a:t>10/6/24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4DC3-21D2-49F5-A69B-232E8D1F7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35D3-79C5-4595-AD64-B65669FC4E92}" type="datetimeFigureOut">
              <a:rPr lang="en-US" smtClean="0"/>
              <a:t>10/6/24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4DC3-21D2-49F5-A69B-232E8D1F7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735D3-79C5-4595-AD64-B65669FC4E92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94DC3-21D2-49F5-A69B-232E8D1F79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644F93-5C84-82C9-3D54-97ED8E78B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1D090CE-72AF-C5BF-27C1-9AF899D4E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kumimoji="1"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662218-F2C9-C6D1-FBC8-982C2087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7573F9-74C3-C7D2-A77D-2867AEC3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541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Y4YmE2N2RmNWQ5MTBmOWE1NDJkOWI4YzQ4NDkwMGY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DengXian</vt:lpstr>
      <vt:lpstr>Arial</vt:lpstr>
      <vt:lpstr>Calibri</vt:lpstr>
      <vt:lpstr>Calibri Light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</dc:creator>
  <cp:lastModifiedBy>18323</cp:lastModifiedBy>
  <cp:revision>133</cp:revision>
  <dcterms:created xsi:type="dcterms:W3CDTF">2020-02-12T14:12:00Z</dcterms:created>
  <dcterms:modified xsi:type="dcterms:W3CDTF">2024-10-06T12:31:53Z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52B0F5ADC09F4CB8ACE549DBE8197471_13</vt:lpwstr>
  </property>
</Properties>
</file>