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Lst>
  <p:sldSz cx="28800425" cy="43200638"/>
  <p:notesSz cx="6858000" cy="9144000"/>
  <p:custDataLst>
    <p:tags r:id="rId3"/>
  </p:custDataLst>
  <p:defaultTextStyle>
    <a:defPPr>
      <a:defRPr lang="en-US"/>
    </a:defPPr>
    <a:lvl1pPr marL="0" algn="l" defTabSz="633095" rtl="0" eaLnBrk="1" latinLnBrk="0" hangingPunct="1">
      <a:defRPr sz="2490" kern="1200">
        <a:solidFill>
          <a:schemeClr val="tx1"/>
        </a:solidFill>
        <a:latin typeface="+mn-lt"/>
        <a:ea typeface="+mn-ea"/>
        <a:cs typeface="+mn-cs"/>
      </a:defRPr>
    </a:lvl1pPr>
    <a:lvl2pPr marL="633095" algn="l" defTabSz="633095" rtl="0" eaLnBrk="1" latinLnBrk="0" hangingPunct="1">
      <a:defRPr sz="2490" kern="1200">
        <a:solidFill>
          <a:schemeClr val="tx1"/>
        </a:solidFill>
        <a:latin typeface="+mn-lt"/>
        <a:ea typeface="+mn-ea"/>
        <a:cs typeface="+mn-cs"/>
      </a:defRPr>
    </a:lvl2pPr>
    <a:lvl3pPr marL="1266190" algn="l" defTabSz="633095" rtl="0" eaLnBrk="1" latinLnBrk="0" hangingPunct="1">
      <a:defRPr sz="2490" kern="1200">
        <a:solidFill>
          <a:schemeClr val="tx1"/>
        </a:solidFill>
        <a:latin typeface="+mn-lt"/>
        <a:ea typeface="+mn-ea"/>
        <a:cs typeface="+mn-cs"/>
      </a:defRPr>
    </a:lvl3pPr>
    <a:lvl4pPr marL="1899285" algn="l" defTabSz="633095" rtl="0" eaLnBrk="1" latinLnBrk="0" hangingPunct="1">
      <a:defRPr sz="2490" kern="1200">
        <a:solidFill>
          <a:schemeClr val="tx1"/>
        </a:solidFill>
        <a:latin typeface="+mn-lt"/>
        <a:ea typeface="+mn-ea"/>
        <a:cs typeface="+mn-cs"/>
      </a:defRPr>
    </a:lvl4pPr>
    <a:lvl5pPr marL="2531745" algn="l" defTabSz="633095" rtl="0" eaLnBrk="1" latinLnBrk="0" hangingPunct="1">
      <a:defRPr sz="2490" kern="1200">
        <a:solidFill>
          <a:schemeClr val="tx1"/>
        </a:solidFill>
        <a:latin typeface="+mn-lt"/>
        <a:ea typeface="+mn-ea"/>
        <a:cs typeface="+mn-cs"/>
      </a:defRPr>
    </a:lvl5pPr>
    <a:lvl6pPr marL="3164840" algn="l" defTabSz="633095" rtl="0" eaLnBrk="1" latinLnBrk="0" hangingPunct="1">
      <a:defRPr sz="2490" kern="1200">
        <a:solidFill>
          <a:schemeClr val="tx1"/>
        </a:solidFill>
        <a:latin typeface="+mn-lt"/>
        <a:ea typeface="+mn-ea"/>
        <a:cs typeface="+mn-cs"/>
      </a:defRPr>
    </a:lvl6pPr>
    <a:lvl7pPr marL="3797935" algn="l" defTabSz="633095" rtl="0" eaLnBrk="1" latinLnBrk="0" hangingPunct="1">
      <a:defRPr sz="2490" kern="1200">
        <a:solidFill>
          <a:schemeClr val="tx1"/>
        </a:solidFill>
        <a:latin typeface="+mn-lt"/>
        <a:ea typeface="+mn-ea"/>
        <a:cs typeface="+mn-cs"/>
      </a:defRPr>
    </a:lvl7pPr>
    <a:lvl8pPr marL="4431030" algn="l" defTabSz="633095" rtl="0" eaLnBrk="1" latinLnBrk="0" hangingPunct="1">
      <a:defRPr sz="2490" kern="1200">
        <a:solidFill>
          <a:schemeClr val="tx1"/>
        </a:solidFill>
        <a:latin typeface="+mn-lt"/>
        <a:ea typeface="+mn-ea"/>
        <a:cs typeface="+mn-cs"/>
      </a:defRPr>
    </a:lvl8pPr>
    <a:lvl9pPr marL="5064125" algn="l" defTabSz="633095" rtl="0" eaLnBrk="1" latinLnBrk="0" hangingPunct="1">
      <a:defRPr sz="249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65"/>
    <a:srgbClr val="33B28E"/>
    <a:srgbClr val="3EA76E"/>
    <a:srgbClr val="AFDA47"/>
    <a:srgbClr val="F4EBE8"/>
    <a:srgbClr val="E1F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0" d="100"/>
          <a:sy n="20" d="100"/>
        </p:scale>
        <p:origin x="298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2" cy="15040222"/>
          </a:xfrm>
        </p:spPr>
        <p:txBody>
          <a:bodyPr anchor="b"/>
          <a:lstStyle>
            <a:lvl1pPr algn="ctr">
              <a:defRPr sz="15945"/>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3600054" y="22690338"/>
            <a:ext cx="21600318" cy="10430150"/>
          </a:xfrm>
        </p:spPr>
        <p:txBody>
          <a:bodyPr/>
          <a:lstStyle>
            <a:lvl1pPr marL="0" indent="0" algn="ctr">
              <a:buNone/>
              <a:defRPr sz="6380"/>
            </a:lvl1pPr>
            <a:lvl2pPr marL="1215390" indent="0" algn="ctr">
              <a:buNone/>
              <a:defRPr sz="5315"/>
            </a:lvl2pPr>
            <a:lvl3pPr marL="2430145" indent="0" algn="ctr">
              <a:buNone/>
              <a:defRPr sz="4785"/>
            </a:lvl3pPr>
            <a:lvl4pPr marL="3645535" indent="0" algn="ctr">
              <a:buNone/>
              <a:defRPr sz="4250"/>
            </a:lvl4pPr>
            <a:lvl5pPr marL="4860290" indent="0" algn="ctr">
              <a:buNone/>
              <a:defRPr sz="4250"/>
            </a:lvl5pPr>
            <a:lvl6pPr marL="6075680" indent="0" algn="ctr">
              <a:buNone/>
              <a:defRPr sz="4250"/>
            </a:lvl6pPr>
            <a:lvl7pPr marL="7291070" indent="0" algn="ctr">
              <a:buNone/>
              <a:defRPr sz="4250"/>
            </a:lvl7pPr>
            <a:lvl8pPr marL="8505825" indent="0" algn="ctr">
              <a:buNone/>
              <a:defRPr sz="4250"/>
            </a:lvl8pPr>
            <a:lvl9pPr marL="9721215" indent="0" algn="ctr">
              <a:buNone/>
              <a:defRPr sz="4250"/>
            </a:lvl9pPr>
          </a:lstStyle>
          <a:p>
            <a:r>
              <a:rPr lang="zh-CN" altLang="en-US" smtClean="0"/>
              <a:t>单击以编辑母版副标题样式</a:t>
            </a:r>
            <a:endParaRPr lang="en-US" dirty="0"/>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8800427" cy="5744300"/>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4421" t="5429" r="4421" b="87599"/>
          <a:stretch>
            <a:fillRect/>
          </a:stretch>
        </p:blipFill>
        <p:spPr>
          <a:xfrm>
            <a:off x="-1332538" y="42112487"/>
            <a:ext cx="30139767" cy="1095201"/>
          </a:xfrm>
          <a:prstGeom prst="rect">
            <a:avLst/>
          </a:prstGeom>
        </p:spPr>
      </p:pic>
      <p:sp>
        <p:nvSpPr>
          <p:cNvPr id="9" name="文本框 8"/>
          <p:cNvSpPr txBox="1"/>
          <p:nvPr userDrawn="1"/>
        </p:nvSpPr>
        <p:spPr>
          <a:xfrm>
            <a:off x="172737" y="42291476"/>
            <a:ext cx="7649746" cy="731611"/>
          </a:xfrm>
          <a:prstGeom prst="rect">
            <a:avLst/>
          </a:prstGeom>
          <a:noFill/>
        </p:spPr>
        <p:txBody>
          <a:bodyPr wrap="square" rtlCol="0">
            <a:spAutoFit/>
          </a:bodyPr>
          <a:lstStyle/>
          <a:p>
            <a:r>
              <a:rPr lang="zh-CN" altLang="en-US" sz="4155" dirty="0" smtClean="0">
                <a:solidFill>
                  <a:schemeClr val="bg1"/>
                </a:solidFill>
                <a:latin typeface="微软雅黑" panose="020B0503020204020204" pitchFamily="34" charset="-122"/>
                <a:ea typeface="微软雅黑" panose="020B0503020204020204" pitchFamily="34" charset="-122"/>
              </a:rPr>
              <a:t>第十九届中国生态学大会</a:t>
            </a:r>
            <a:endParaRPr lang="zh-CN" altLang="en-US" sz="4155"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userDrawn="1"/>
        </p:nvSpPr>
        <p:spPr>
          <a:xfrm>
            <a:off x="20802379" y="42279069"/>
            <a:ext cx="8784870" cy="731611"/>
          </a:xfrm>
          <a:prstGeom prst="rect">
            <a:avLst/>
          </a:prstGeom>
          <a:noFill/>
        </p:spPr>
        <p:txBody>
          <a:bodyPr wrap="square" rtlCol="0">
            <a:spAutoFit/>
          </a:bodyPr>
          <a:lstStyle/>
          <a:p>
            <a:r>
              <a:rPr lang="en-US" altLang="zh-CN" sz="4155" dirty="0" smtClean="0">
                <a:solidFill>
                  <a:schemeClr val="bg1"/>
                </a:solidFill>
                <a:latin typeface="Times New Roman" panose="02020603050405020304" pitchFamily="18" charset="0"/>
                <a:cs typeface="Times New Roman" panose="02020603050405020304" pitchFamily="18" charset="0"/>
              </a:rPr>
              <a:t>https://esc2020.scimeeting.cn/</a:t>
            </a:r>
            <a:endParaRPr lang="zh-CN" altLang="en-US" sz="4155"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FDB88C0-A3E4-4AA0-9F3A-9D44E6A43CB2}" type="datetimeFigureOut">
              <a:rPr lang="zh-CN" altLang="en-US" smtClean="0"/>
              <a:t>2024/9/18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5FD023-1C85-4C20-BAAE-CE634C4694C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30" y="2300043"/>
            <a:ext cx="24840367" cy="835012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80030" y="11500170"/>
            <a:ext cx="24840367" cy="2741040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980031" y="40040601"/>
            <a:ext cx="6480095" cy="2300034"/>
          </a:xfrm>
          <a:prstGeom prst="rect">
            <a:avLst/>
          </a:prstGeom>
        </p:spPr>
        <p:txBody>
          <a:bodyPr vert="horz" lIns="91440" tIns="45720" rIns="91440" bIns="45720" rtlCol="0" anchor="ctr"/>
          <a:lstStyle>
            <a:lvl1pPr algn="l">
              <a:defRPr sz="3190">
                <a:solidFill>
                  <a:schemeClr val="tx1">
                    <a:tint val="75000"/>
                  </a:schemeClr>
                </a:solidFill>
              </a:defRPr>
            </a:lvl1pPr>
          </a:lstStyle>
          <a:p>
            <a:fld id="{0FDB88C0-A3E4-4AA0-9F3A-9D44E6A43CB2}" type="datetimeFigureOut">
              <a:rPr lang="zh-CN" altLang="en-US" smtClean="0"/>
              <a:t>2024/9/18</a:t>
            </a:fld>
            <a:endParaRPr lang="zh-CN" altLang="en-US"/>
          </a:p>
        </p:txBody>
      </p:sp>
      <p:sp>
        <p:nvSpPr>
          <p:cNvPr id="5" name="Footer Placeholder 4"/>
          <p:cNvSpPr>
            <a:spLocks noGrp="1"/>
          </p:cNvSpPr>
          <p:nvPr>
            <p:ph type="ftr" sz="quarter" idx="3"/>
          </p:nvPr>
        </p:nvSpPr>
        <p:spPr>
          <a:xfrm>
            <a:off x="9540142" y="40040601"/>
            <a:ext cx="9720143" cy="2300034"/>
          </a:xfrm>
          <a:prstGeom prst="rect">
            <a:avLst/>
          </a:prstGeom>
        </p:spPr>
        <p:txBody>
          <a:bodyPr vert="horz" lIns="91440" tIns="45720" rIns="91440" bIns="45720" rtlCol="0" anchor="ctr"/>
          <a:lstStyle>
            <a:lvl1pPr algn="ctr">
              <a:defRPr sz="319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0340301" y="40040601"/>
            <a:ext cx="6480095" cy="2300034"/>
          </a:xfrm>
          <a:prstGeom prst="rect">
            <a:avLst/>
          </a:prstGeom>
        </p:spPr>
        <p:txBody>
          <a:bodyPr vert="horz" lIns="91440" tIns="45720" rIns="91440" bIns="45720" rtlCol="0" anchor="ctr"/>
          <a:lstStyle>
            <a:lvl1pPr algn="r">
              <a:defRPr sz="3190">
                <a:solidFill>
                  <a:schemeClr val="tx1">
                    <a:tint val="75000"/>
                  </a:schemeClr>
                </a:solidFill>
              </a:defRPr>
            </a:lvl1pPr>
          </a:lstStyle>
          <a:p>
            <a:fld id="{065FD023-1C85-4C20-BAAE-CE634C4694C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2430145" rtl="0" eaLnBrk="1" latinLnBrk="0" hangingPunct="1">
        <a:lnSpc>
          <a:spcPct val="90000"/>
        </a:lnSpc>
        <a:spcBef>
          <a:spcPct val="0"/>
        </a:spcBef>
        <a:buNone/>
        <a:defRPr sz="11695" kern="1200">
          <a:solidFill>
            <a:schemeClr val="tx1"/>
          </a:solidFill>
          <a:latin typeface="+mj-lt"/>
          <a:ea typeface="+mj-ea"/>
          <a:cs typeface="+mj-cs"/>
        </a:defRPr>
      </a:lvl1pPr>
    </p:titleStyle>
    <p:bodyStyle>
      <a:lvl1pPr marL="607695" indent="-607695" algn="l" defTabSz="2430145" rtl="0" eaLnBrk="1" latinLnBrk="0" hangingPunct="1">
        <a:lnSpc>
          <a:spcPct val="90000"/>
        </a:lnSpc>
        <a:spcBef>
          <a:spcPts val="2660"/>
        </a:spcBef>
        <a:buFont typeface="Arial" panose="020B0604020202020204" pitchFamily="34" charset="0"/>
        <a:buChar char="•"/>
        <a:defRPr sz="7440" kern="1200">
          <a:solidFill>
            <a:schemeClr val="tx1"/>
          </a:solidFill>
          <a:latin typeface="+mn-lt"/>
          <a:ea typeface="+mn-ea"/>
          <a:cs typeface="+mn-cs"/>
        </a:defRPr>
      </a:lvl1pPr>
      <a:lvl2pPr marL="1822450" indent="-607695" algn="l" defTabSz="2430145" rtl="0" eaLnBrk="1" latinLnBrk="0" hangingPunct="1">
        <a:lnSpc>
          <a:spcPct val="90000"/>
        </a:lnSpc>
        <a:spcBef>
          <a:spcPts val="1330"/>
        </a:spcBef>
        <a:buFont typeface="Arial" panose="020B0604020202020204" pitchFamily="34" charset="0"/>
        <a:buChar char="•"/>
        <a:defRPr sz="6380" kern="1200">
          <a:solidFill>
            <a:schemeClr val="tx1"/>
          </a:solidFill>
          <a:latin typeface="+mn-lt"/>
          <a:ea typeface="+mn-ea"/>
          <a:cs typeface="+mn-cs"/>
        </a:defRPr>
      </a:lvl2pPr>
      <a:lvl3pPr marL="3037840" indent="-607695" algn="l" defTabSz="2430145" rtl="0" eaLnBrk="1" latinLnBrk="0" hangingPunct="1">
        <a:lnSpc>
          <a:spcPct val="90000"/>
        </a:lnSpc>
        <a:spcBef>
          <a:spcPts val="1330"/>
        </a:spcBef>
        <a:buFont typeface="Arial" panose="020B0604020202020204" pitchFamily="34" charset="0"/>
        <a:buChar char="•"/>
        <a:defRPr sz="5315" kern="1200">
          <a:solidFill>
            <a:schemeClr val="tx1"/>
          </a:solidFill>
          <a:latin typeface="+mn-lt"/>
          <a:ea typeface="+mn-ea"/>
          <a:cs typeface="+mn-cs"/>
        </a:defRPr>
      </a:lvl3pPr>
      <a:lvl4pPr marL="4253230"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4pPr>
      <a:lvl5pPr marL="5467985"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5pPr>
      <a:lvl6pPr marL="6683375"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6pPr>
      <a:lvl7pPr marL="7898130"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7pPr>
      <a:lvl8pPr marL="9113520"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8pPr>
      <a:lvl9pPr marL="10328910"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9pPr>
    </p:bodyStyle>
    <p:otherStyle>
      <a:defPPr>
        <a:defRPr lang="en-US"/>
      </a:defPPr>
      <a:lvl1pPr marL="0" algn="l" defTabSz="2430145" rtl="0" eaLnBrk="1" latinLnBrk="0" hangingPunct="1">
        <a:defRPr sz="4785" kern="1200">
          <a:solidFill>
            <a:schemeClr val="tx1"/>
          </a:solidFill>
          <a:latin typeface="+mn-lt"/>
          <a:ea typeface="+mn-ea"/>
          <a:cs typeface="+mn-cs"/>
        </a:defRPr>
      </a:lvl1pPr>
      <a:lvl2pPr marL="1215390" algn="l" defTabSz="2430145" rtl="0" eaLnBrk="1" latinLnBrk="0" hangingPunct="1">
        <a:defRPr sz="4785" kern="1200">
          <a:solidFill>
            <a:schemeClr val="tx1"/>
          </a:solidFill>
          <a:latin typeface="+mn-lt"/>
          <a:ea typeface="+mn-ea"/>
          <a:cs typeface="+mn-cs"/>
        </a:defRPr>
      </a:lvl2pPr>
      <a:lvl3pPr marL="2430145" algn="l" defTabSz="2430145" rtl="0" eaLnBrk="1" latinLnBrk="0" hangingPunct="1">
        <a:defRPr sz="4785" kern="1200">
          <a:solidFill>
            <a:schemeClr val="tx1"/>
          </a:solidFill>
          <a:latin typeface="+mn-lt"/>
          <a:ea typeface="+mn-ea"/>
          <a:cs typeface="+mn-cs"/>
        </a:defRPr>
      </a:lvl3pPr>
      <a:lvl4pPr marL="3645535" algn="l" defTabSz="2430145" rtl="0" eaLnBrk="1" latinLnBrk="0" hangingPunct="1">
        <a:defRPr sz="4785" kern="1200">
          <a:solidFill>
            <a:schemeClr val="tx1"/>
          </a:solidFill>
          <a:latin typeface="+mn-lt"/>
          <a:ea typeface="+mn-ea"/>
          <a:cs typeface="+mn-cs"/>
        </a:defRPr>
      </a:lvl4pPr>
      <a:lvl5pPr marL="4860290" algn="l" defTabSz="2430145" rtl="0" eaLnBrk="1" latinLnBrk="0" hangingPunct="1">
        <a:defRPr sz="4785" kern="1200">
          <a:solidFill>
            <a:schemeClr val="tx1"/>
          </a:solidFill>
          <a:latin typeface="+mn-lt"/>
          <a:ea typeface="+mn-ea"/>
          <a:cs typeface="+mn-cs"/>
        </a:defRPr>
      </a:lvl5pPr>
      <a:lvl6pPr marL="6075680" algn="l" defTabSz="2430145" rtl="0" eaLnBrk="1" latinLnBrk="0" hangingPunct="1">
        <a:defRPr sz="4785" kern="1200">
          <a:solidFill>
            <a:schemeClr val="tx1"/>
          </a:solidFill>
          <a:latin typeface="+mn-lt"/>
          <a:ea typeface="+mn-ea"/>
          <a:cs typeface="+mn-cs"/>
        </a:defRPr>
      </a:lvl6pPr>
      <a:lvl7pPr marL="7291070" algn="l" defTabSz="2430145" rtl="0" eaLnBrk="1" latinLnBrk="0" hangingPunct="1">
        <a:defRPr sz="4785" kern="1200">
          <a:solidFill>
            <a:schemeClr val="tx1"/>
          </a:solidFill>
          <a:latin typeface="+mn-lt"/>
          <a:ea typeface="+mn-ea"/>
          <a:cs typeface="+mn-cs"/>
        </a:defRPr>
      </a:lvl7pPr>
      <a:lvl8pPr marL="8505825" algn="l" defTabSz="2430145" rtl="0" eaLnBrk="1" latinLnBrk="0" hangingPunct="1">
        <a:defRPr sz="4785" kern="1200">
          <a:solidFill>
            <a:schemeClr val="tx1"/>
          </a:solidFill>
          <a:latin typeface="+mn-lt"/>
          <a:ea typeface="+mn-ea"/>
          <a:cs typeface="+mn-cs"/>
        </a:defRPr>
      </a:lvl8pPr>
      <a:lvl9pPr marL="9721215" algn="l" defTabSz="2430145" rtl="0" eaLnBrk="1" latinLnBrk="0" hangingPunct="1">
        <a:defRPr sz="47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692" y="7146593"/>
            <a:ext cx="19942560" cy="342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9"/>
          <p:cNvSpPr>
            <a:spLocks noChangeArrowheads="1"/>
          </p:cNvSpPr>
          <p:nvPr/>
        </p:nvSpPr>
        <p:spPr bwMode="auto">
          <a:xfrm>
            <a:off x="4653540" y="7438042"/>
            <a:ext cx="19639650" cy="346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0" tIns="97885" rIns="195770" bIns="97885">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r>
              <a:rPr lang="zh-CN" altLang="en-US" sz="5190" b="1" dirty="0">
                <a:latin typeface="黑体" panose="02010609060101010101" pitchFamily="49" charset="-122"/>
                <a:ea typeface="黑体" panose="02010609060101010101" pitchFamily="49" charset="-122"/>
              </a:rPr>
              <a:t>中文题目采用黑体</a:t>
            </a:r>
            <a:r>
              <a:rPr lang="en-US" altLang="zh-CN" sz="5190" b="1" dirty="0">
                <a:latin typeface="黑体" panose="02010609060101010101" pitchFamily="49" charset="-122"/>
                <a:ea typeface="黑体" panose="02010609060101010101" pitchFamily="49" charset="-122"/>
              </a:rPr>
              <a:t>40</a:t>
            </a:r>
            <a:r>
              <a:rPr lang="zh-CN" altLang="en-US" sz="5190" b="1" dirty="0">
                <a:latin typeface="黑体" panose="02010609060101010101" pitchFamily="49" charset="-122"/>
                <a:ea typeface="黑体" panose="02010609060101010101" pitchFamily="49" charset="-122"/>
              </a:rPr>
              <a:t>号字体（</a:t>
            </a:r>
            <a:r>
              <a:rPr lang="en-US" altLang="zh-CN" sz="5190" b="1" dirty="0">
                <a:latin typeface="黑体" panose="02010609060101010101" pitchFamily="49" charset="-122"/>
                <a:ea typeface="黑体" panose="02010609060101010101" pitchFamily="49" charset="-122"/>
              </a:rPr>
              <a:t>1.5</a:t>
            </a:r>
            <a:r>
              <a:rPr lang="zh-CN" altLang="en-US" sz="5190" b="1" dirty="0">
                <a:latin typeface="黑体" panose="02010609060101010101" pitchFamily="49" charset="-122"/>
                <a:ea typeface="黑体" panose="02010609060101010101" pitchFamily="49" charset="-122"/>
              </a:rPr>
              <a:t>倍行间距，段前</a:t>
            </a:r>
            <a:r>
              <a:rPr lang="en-US" altLang="zh-CN" sz="5190" b="1" dirty="0">
                <a:latin typeface="黑体" panose="02010609060101010101" pitchFamily="49" charset="-122"/>
                <a:ea typeface="黑体" panose="02010609060101010101" pitchFamily="49" charset="-122"/>
              </a:rPr>
              <a:t>0</a:t>
            </a:r>
            <a:r>
              <a:rPr lang="zh-CN" altLang="en-US" sz="5190" b="1" dirty="0">
                <a:latin typeface="黑体" panose="02010609060101010101" pitchFamily="49" charset="-122"/>
                <a:ea typeface="黑体" panose="02010609060101010101" pitchFamily="49" charset="-122"/>
              </a:rPr>
              <a:t>，断后</a:t>
            </a:r>
            <a:r>
              <a:rPr lang="en-US" altLang="zh-CN" sz="5190" b="1" dirty="0">
                <a:latin typeface="黑体" panose="02010609060101010101" pitchFamily="49" charset="-122"/>
                <a:ea typeface="黑体" panose="02010609060101010101" pitchFamily="49" charset="-122"/>
              </a:rPr>
              <a:t>0</a:t>
            </a:r>
            <a:r>
              <a:rPr lang="zh-CN" altLang="en-US" sz="5190" b="1" dirty="0">
                <a:latin typeface="黑体" panose="02010609060101010101" pitchFamily="49" charset="-122"/>
                <a:ea typeface="黑体" panose="02010609060101010101" pitchFamily="49" charset="-122"/>
              </a:rPr>
              <a:t>） </a:t>
            </a:r>
            <a:endParaRPr lang="en-US" altLang="zh-CN" sz="5190" b="1" dirty="0">
              <a:latin typeface="黑体" panose="02010609060101010101" pitchFamily="49" charset="-122"/>
              <a:ea typeface="黑体" panose="02010609060101010101" pitchFamily="49" charset="-122"/>
            </a:endParaRPr>
          </a:p>
          <a:p>
            <a:pPr algn="ctr" eaLnBrk="1" hangingPunct="1">
              <a:lnSpc>
                <a:spcPct val="150000"/>
              </a:lnSpc>
              <a:buFont typeface="Arial" panose="020B0604020202020204" pitchFamily="34" charset="0"/>
              <a:buNone/>
              <a:defRPr/>
            </a:pPr>
            <a:r>
              <a:rPr lang="zh-CN" altLang="en-US" sz="2985" dirty="0">
                <a:latin typeface="+mn-ea"/>
                <a:ea typeface="+mn-ea"/>
              </a:rPr>
              <a:t>作者：</a:t>
            </a:r>
            <a:r>
              <a:rPr lang="en-US" altLang="zh-CN" sz="2985" dirty="0">
                <a:latin typeface="+mn-ea"/>
                <a:ea typeface="+mn-ea"/>
              </a:rPr>
              <a:t>23</a:t>
            </a:r>
            <a:r>
              <a:rPr lang="zh-CN" altLang="en-US" sz="2985" dirty="0">
                <a:latin typeface="+mn-ea"/>
                <a:ea typeface="+mn-ea"/>
              </a:rPr>
              <a:t>号宋体 （</a:t>
            </a:r>
            <a:r>
              <a:rPr lang="en-US" altLang="zh-CN" sz="2985" dirty="0">
                <a:latin typeface="+mn-ea"/>
                <a:ea typeface="+mn-ea"/>
              </a:rPr>
              <a:t>1.5</a:t>
            </a:r>
            <a:r>
              <a:rPr lang="zh-CN" altLang="en-US" sz="2985" dirty="0">
                <a:latin typeface="+mn-ea"/>
                <a:ea typeface="+mn-ea"/>
              </a:rPr>
              <a:t>倍行间距，段前</a:t>
            </a:r>
            <a:r>
              <a:rPr lang="en-US" altLang="zh-CN" sz="2985" dirty="0">
                <a:latin typeface="+mn-ea"/>
                <a:ea typeface="+mn-ea"/>
              </a:rPr>
              <a:t>0</a:t>
            </a:r>
            <a:r>
              <a:rPr lang="zh-CN" altLang="en-US" sz="2985" dirty="0">
                <a:latin typeface="+mn-ea"/>
                <a:ea typeface="+mn-ea"/>
              </a:rPr>
              <a:t>，断后</a:t>
            </a:r>
            <a:r>
              <a:rPr lang="en-US" altLang="zh-CN" sz="2985" dirty="0">
                <a:latin typeface="+mn-ea"/>
                <a:ea typeface="+mn-ea"/>
              </a:rPr>
              <a:t>0</a:t>
            </a:r>
            <a:r>
              <a:rPr lang="zh-CN" altLang="en-US" sz="2985" dirty="0">
                <a:latin typeface="+mn-ea"/>
                <a:ea typeface="+mn-ea"/>
              </a:rPr>
              <a:t>）</a:t>
            </a:r>
            <a:endParaRPr lang="en-US" altLang="zh-CN" sz="2985" dirty="0">
              <a:latin typeface="+mn-ea"/>
              <a:ea typeface="+mn-ea"/>
            </a:endParaRPr>
          </a:p>
          <a:p>
            <a:pPr algn="ctr" eaLnBrk="1" hangingPunct="1">
              <a:lnSpc>
                <a:spcPct val="150000"/>
              </a:lnSpc>
              <a:defRPr/>
            </a:pPr>
            <a:r>
              <a:rPr lang="zh-CN" altLang="en-US" sz="2985" dirty="0">
                <a:latin typeface="+mn-ea"/>
                <a:ea typeface="+mn-ea"/>
              </a:rPr>
              <a:t>单位：</a:t>
            </a:r>
            <a:r>
              <a:rPr lang="en-US" altLang="zh-CN" sz="2985" dirty="0">
                <a:latin typeface="+mn-ea"/>
                <a:ea typeface="+mn-ea"/>
              </a:rPr>
              <a:t>23</a:t>
            </a:r>
            <a:r>
              <a:rPr lang="zh-CN" altLang="en-US" sz="2985" dirty="0">
                <a:latin typeface="+mn-ea"/>
                <a:ea typeface="+mn-ea"/>
              </a:rPr>
              <a:t>号宋体 </a:t>
            </a:r>
            <a:r>
              <a:rPr lang="zh-CN" altLang="en-US" sz="2985" dirty="0">
                <a:latin typeface="+mn-ea"/>
              </a:rPr>
              <a:t>（</a:t>
            </a:r>
            <a:r>
              <a:rPr lang="en-US" altLang="zh-CN" sz="2985" dirty="0">
                <a:latin typeface="+mn-ea"/>
              </a:rPr>
              <a:t>1.5</a:t>
            </a:r>
            <a:r>
              <a:rPr lang="zh-CN" altLang="en-US" sz="2985" dirty="0">
                <a:latin typeface="+mn-ea"/>
              </a:rPr>
              <a:t>倍行间距，段前</a:t>
            </a:r>
            <a:r>
              <a:rPr lang="en-US" altLang="zh-CN" sz="2985" dirty="0">
                <a:latin typeface="+mn-ea"/>
              </a:rPr>
              <a:t>0</a:t>
            </a:r>
            <a:r>
              <a:rPr lang="zh-CN" altLang="en-US" sz="2985" dirty="0">
                <a:latin typeface="+mn-ea"/>
              </a:rPr>
              <a:t>，断后</a:t>
            </a:r>
            <a:r>
              <a:rPr lang="en-US" altLang="zh-CN" sz="2985" dirty="0">
                <a:latin typeface="+mn-ea"/>
              </a:rPr>
              <a:t>0</a:t>
            </a:r>
            <a:r>
              <a:rPr lang="zh-CN" altLang="en-US" sz="2985" dirty="0">
                <a:latin typeface="+mn-ea"/>
              </a:rPr>
              <a:t>）</a:t>
            </a:r>
            <a:endParaRPr lang="en-US" altLang="zh-CN" sz="2985" dirty="0">
              <a:latin typeface="+mn-ea"/>
            </a:endParaRPr>
          </a:p>
          <a:p>
            <a:pPr algn="ctr" eaLnBrk="1" hangingPunct="1">
              <a:lnSpc>
                <a:spcPct val="150000"/>
              </a:lnSpc>
              <a:buFont typeface="Arial" panose="020B0604020202020204" pitchFamily="34" charset="0"/>
              <a:buNone/>
              <a:defRPr/>
            </a:pPr>
            <a:endParaRPr lang="en-US" altLang="zh-CN" sz="2985" dirty="0">
              <a:latin typeface="+mn-ea"/>
              <a:ea typeface="+mn-ea"/>
            </a:endParaRPr>
          </a:p>
        </p:txBody>
      </p:sp>
      <p:sp>
        <p:nvSpPr>
          <p:cNvPr id="5" name="TextBox 11"/>
          <p:cNvSpPr txBox="1">
            <a:spLocks noChangeArrowheads="1"/>
          </p:cNvSpPr>
          <p:nvPr/>
        </p:nvSpPr>
        <p:spPr bwMode="auto">
          <a:xfrm>
            <a:off x="2088592" y="12672327"/>
            <a:ext cx="12874676" cy="3120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0" tIns="97885" rIns="195770" bIns="97885">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4285" b="1" dirty="0">
                <a:solidFill>
                  <a:srgbClr val="00A065"/>
                </a:solidFill>
              </a:rPr>
              <a:t>目的</a:t>
            </a:r>
            <a:endParaRPr lang="en-US" altLang="zh-CN" sz="4285" b="1" dirty="0">
              <a:solidFill>
                <a:srgbClr val="00A065"/>
              </a:solidFill>
            </a:endParaRPr>
          </a:p>
          <a:p>
            <a:pPr eaLnBrk="1" hangingPunct="1">
              <a:buFont typeface="Arial" panose="020B0604020202020204" pitchFamily="34" charset="0"/>
              <a:buNone/>
            </a:pPr>
            <a:r>
              <a:rPr lang="en-US" altLang="zh-CN" sz="4285" dirty="0"/>
              <a:t>         </a:t>
            </a:r>
            <a:r>
              <a:rPr lang="zh-CN" altLang="en-US" sz="428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285" dirty="0"/>
          </a:p>
          <a:p>
            <a:pPr eaLnBrk="1" hangingPunct="1"/>
            <a:endParaRPr lang="en-US" altLang="zh-CN" sz="4285" dirty="0"/>
          </a:p>
          <a:p>
            <a:pPr eaLnBrk="1" hangingPunct="1"/>
            <a:r>
              <a:rPr lang="zh-CN" altLang="en-US" sz="4285" b="1" dirty="0">
                <a:solidFill>
                  <a:srgbClr val="00A065"/>
                </a:solidFill>
              </a:rPr>
              <a:t>方法</a:t>
            </a:r>
            <a:endParaRPr lang="en-US" altLang="zh-CN" sz="4285" b="1" dirty="0">
              <a:solidFill>
                <a:srgbClr val="00A065"/>
              </a:solidFill>
            </a:endParaRPr>
          </a:p>
          <a:p>
            <a:pPr eaLnBrk="1" hangingPunct="1">
              <a:buFont typeface="Arial" panose="020B0604020202020204" pitchFamily="34" charset="0"/>
              <a:buNone/>
            </a:pPr>
            <a:r>
              <a:rPr lang="en-US" altLang="zh-CN" sz="4285" dirty="0"/>
              <a:t>         </a:t>
            </a:r>
            <a:r>
              <a:rPr lang="zh-CN" altLang="en-US" sz="428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285" dirty="0"/>
          </a:p>
          <a:p>
            <a:pPr eaLnBrk="1" hangingPunct="1"/>
            <a:endParaRPr lang="en-US" altLang="zh-CN" sz="4285" dirty="0"/>
          </a:p>
          <a:p>
            <a:pPr eaLnBrk="1" hangingPunct="1"/>
            <a:r>
              <a:rPr lang="zh-CN" altLang="en-US" sz="4285" b="1" dirty="0">
                <a:solidFill>
                  <a:srgbClr val="00A065"/>
                </a:solidFill>
              </a:rPr>
              <a:t>结果</a:t>
            </a:r>
            <a:endParaRPr lang="en-US" altLang="zh-CN" sz="4285" b="1" dirty="0">
              <a:solidFill>
                <a:srgbClr val="00A065"/>
              </a:solidFill>
            </a:endParaRPr>
          </a:p>
          <a:p>
            <a:pPr eaLnBrk="1" hangingPunct="1">
              <a:buFont typeface="Arial" panose="020B0604020202020204" pitchFamily="34" charset="0"/>
              <a:buNone/>
            </a:pPr>
            <a:r>
              <a:rPr lang="en-US" altLang="zh-CN" sz="4285" dirty="0"/>
              <a:t>         </a:t>
            </a:r>
            <a:r>
              <a:rPr lang="zh-CN" altLang="en-US" sz="428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285" dirty="0"/>
          </a:p>
          <a:p>
            <a:pPr eaLnBrk="1" hangingPunct="1">
              <a:buFont typeface="Arial" panose="020B0604020202020204" pitchFamily="34" charset="0"/>
              <a:buNone/>
            </a:pPr>
            <a:r>
              <a:rPr lang="zh-CN" altLang="en-US" sz="428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285" dirty="0"/>
          </a:p>
          <a:p>
            <a:pPr eaLnBrk="1" hangingPunct="1">
              <a:buFont typeface="Arial" panose="020B0604020202020204" pitchFamily="34" charset="0"/>
              <a:buNone/>
            </a:pPr>
            <a:endParaRPr lang="en-US" altLang="zh-CN" sz="4285" dirty="0"/>
          </a:p>
          <a:p>
            <a:pPr eaLnBrk="1" hangingPunct="1"/>
            <a:endParaRPr lang="zh-CN" altLang="en-US" sz="4285" dirty="0"/>
          </a:p>
        </p:txBody>
      </p:sp>
      <p:pic>
        <p:nvPicPr>
          <p:cNvPr id="6" name="图片 14" descr="屏幕剪辑"/>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16133968" y="13469781"/>
            <a:ext cx="9717825" cy="120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5"/>
          <p:cNvSpPr>
            <a:spLocks noChangeArrowheads="1"/>
          </p:cNvSpPr>
          <p:nvPr/>
        </p:nvSpPr>
        <p:spPr bwMode="auto">
          <a:xfrm>
            <a:off x="16133968" y="26628881"/>
            <a:ext cx="9718040" cy="1453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0" tIns="97885" rIns="195770" bIns="97885">
            <a:no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r>
              <a:rPr lang="zh-CN" altLang="en-US" sz="4285" b="1" dirty="0">
                <a:solidFill>
                  <a:srgbClr val="00A065"/>
                </a:solidFill>
              </a:rPr>
              <a:t>结论</a:t>
            </a:r>
            <a:endParaRPr lang="en-US" altLang="zh-CN" sz="4285" b="1" dirty="0">
              <a:solidFill>
                <a:srgbClr val="00A065"/>
              </a:solidFill>
            </a:endParaRPr>
          </a:p>
          <a:p>
            <a:pPr eaLnBrk="1" hangingPunct="1">
              <a:buFont typeface="Arial" panose="020B0604020202020204" pitchFamily="34" charset="0"/>
              <a:buNone/>
            </a:pPr>
            <a:r>
              <a:rPr lang="en-US" altLang="zh-CN" sz="4155" dirty="0"/>
              <a:t>          </a:t>
            </a:r>
            <a:r>
              <a:rPr lang="zh-CN" altLang="en-US" sz="415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r>
              <a:rPr lang="zh-CN" altLang="en-US" sz="4155" dirty="0">
                <a:sym typeface="+mn-ea"/>
              </a:rPr>
              <a:t>样文 样文 样文 样文 样文 样文 样文 </a:t>
            </a:r>
            <a:r>
              <a:rPr lang="zh-CN" altLang="en-US" sz="4155" dirty="0" smtClean="0">
                <a:sym typeface="+mn-ea"/>
              </a:rPr>
              <a:t>样</a:t>
            </a:r>
            <a:endParaRPr lang="en-US" altLang="zh-CN" sz="4155" dirty="0"/>
          </a:p>
        </p:txBody>
      </p:sp>
      <p:sp>
        <p:nvSpPr>
          <p:cNvPr id="8" name="矩形 1"/>
          <p:cNvSpPr>
            <a:spLocks noChangeArrowheads="1"/>
          </p:cNvSpPr>
          <p:nvPr/>
        </p:nvSpPr>
        <p:spPr bwMode="auto">
          <a:xfrm>
            <a:off x="2121563" y="11192810"/>
            <a:ext cx="22357592" cy="117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7010" b="1" dirty="0">
                <a:solidFill>
                  <a:srgbClr val="FF0000"/>
                </a:solidFill>
              </a:rPr>
              <a:t>请勿改变页面大小、增加页数，排版样式可以自主修改</a:t>
            </a:r>
          </a:p>
        </p:txBody>
      </p:sp>
      <p:sp>
        <p:nvSpPr>
          <p:cNvPr id="9" name="文本框 8"/>
          <p:cNvSpPr txBox="1"/>
          <p:nvPr/>
        </p:nvSpPr>
        <p:spPr>
          <a:xfrm>
            <a:off x="18700778" y="25550625"/>
            <a:ext cx="3706491" cy="590162"/>
          </a:xfrm>
          <a:prstGeom prst="rect">
            <a:avLst/>
          </a:prstGeom>
          <a:noFill/>
        </p:spPr>
        <p:txBody>
          <a:bodyPr wrap="square" rtlCol="0">
            <a:spAutoFit/>
          </a:bodyPr>
          <a:lstStyle/>
          <a:p>
            <a:pPr algn="ctr"/>
            <a:r>
              <a:rPr lang="zh-CN" altLang="en-US" sz="3235" b="1" dirty="0">
                <a:solidFill>
                  <a:srgbClr val="00A065"/>
                </a:solidFill>
              </a:rPr>
              <a:t>图  表</a:t>
            </a:r>
          </a:p>
        </p:txBody>
      </p:sp>
      <p:grpSp>
        <p:nvGrpSpPr>
          <p:cNvPr id="13" name="组合 12"/>
          <p:cNvGrpSpPr/>
          <p:nvPr/>
        </p:nvGrpSpPr>
        <p:grpSpPr>
          <a:xfrm>
            <a:off x="23918779" y="39752353"/>
            <a:ext cx="4144781" cy="2753153"/>
            <a:chOff x="21059304" y="39394892"/>
            <a:chExt cx="4423535" cy="2502568"/>
          </a:xfrm>
          <a:solidFill>
            <a:srgbClr val="AFDA47"/>
          </a:solidFill>
        </p:grpSpPr>
        <p:sp>
          <p:nvSpPr>
            <p:cNvPr id="14" name="圆角矩形 13"/>
            <p:cNvSpPr/>
            <p:nvPr/>
          </p:nvSpPr>
          <p:spPr>
            <a:xfrm>
              <a:off x="21059304" y="39394892"/>
              <a:ext cx="4423535" cy="2502568"/>
            </a:xfrm>
            <a:prstGeom prst="roundRect">
              <a:avLst/>
            </a:prstGeom>
            <a:grpFill/>
            <a:ln w="1905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5" name="文本框 14"/>
            <p:cNvSpPr txBox="1"/>
            <p:nvPr/>
          </p:nvSpPr>
          <p:spPr>
            <a:xfrm>
              <a:off x="21430270" y="39577327"/>
              <a:ext cx="3681601" cy="2047869"/>
            </a:xfrm>
            <a:prstGeom prst="rect">
              <a:avLst/>
            </a:prstGeom>
            <a:grp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30000"/>
                </a:lnSpc>
              </a:pPr>
              <a:r>
                <a:rPr lang="zh-CN" altLang="en-US" sz="5400" b="1" dirty="0" smtClean="0">
                  <a:solidFill>
                    <a:srgbClr val="00A065"/>
                  </a:solidFill>
                  <a:latin typeface="Agency FB" panose="020B0503020202020204" pitchFamily="34" charset="0"/>
                </a:rPr>
                <a:t>编号：</a:t>
              </a:r>
              <a:endParaRPr lang="en-US" altLang="zh-CN" sz="5400" b="1" dirty="0" smtClean="0">
                <a:solidFill>
                  <a:srgbClr val="00A065"/>
                </a:solidFill>
                <a:latin typeface="Agency FB" panose="020B0503020202020204" pitchFamily="34" charset="0"/>
              </a:endParaRPr>
            </a:p>
            <a:p>
              <a:pPr algn="ctr">
                <a:lnSpc>
                  <a:spcPct val="130000"/>
                </a:lnSpc>
              </a:pPr>
              <a:r>
                <a:rPr lang="en-US" altLang="zh-CN" sz="5400" b="1" dirty="0" smtClean="0">
                  <a:solidFill>
                    <a:srgbClr val="00A065"/>
                  </a:solidFill>
                  <a:latin typeface="Agency FB" panose="020B0503020202020204" pitchFamily="34" charset="0"/>
                </a:rPr>
                <a:t>XX-XX</a:t>
              </a:r>
              <a:endParaRPr lang="zh-CN" altLang="en-US" sz="5400" b="1" dirty="0">
                <a:solidFill>
                  <a:srgbClr val="00A065"/>
                </a:solidFill>
                <a:latin typeface="Agency FB" panose="020B0503020202020204" pitchFamily="34" charset="0"/>
              </a:endParaRPr>
            </a:p>
          </p:txBody>
        </p:sp>
      </p:grpSp>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23280" t="-1" r="18650" b="-3988"/>
          <a:stretch/>
        </p:blipFill>
        <p:spPr>
          <a:xfrm>
            <a:off x="0" y="-60137"/>
            <a:ext cx="28834080" cy="5681291"/>
          </a:xfrm>
          <a:prstGeom prst="rect">
            <a:avLst/>
          </a:prstGeom>
        </p:spPr>
      </p:pic>
    </p:spTree>
    <p:extLst>
      <p:ext uri="{BB962C8B-B14F-4D97-AF65-F5344CB8AC3E}">
        <p14:creationId xmlns:p14="http://schemas.microsoft.com/office/powerpoint/2010/main" val="939408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2I1M2U1YTk5MDJjNWZiZDAwNjVhZTJiNzE0MjAwNmMifQ=="/>
  <p:tag name="KSO_WPP_MARK_KEY" val="0caa1466-93d2-40bd-8b67-599d03af325f"/>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演示文稿5</Template>
  <TotalTime>36</TotalTime>
  <Words>1118</Words>
  <Application>Microsoft Office PowerPoint</Application>
  <PresentationFormat>自定义</PresentationFormat>
  <Paragraphs>18</Paragraphs>
  <Slides>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等线</vt:lpstr>
      <vt:lpstr>等线 Light</vt:lpstr>
      <vt:lpstr>黑体</vt:lpstr>
      <vt:lpstr>宋体</vt:lpstr>
      <vt:lpstr>微软雅黑</vt:lpstr>
      <vt:lpstr>Agency FB</vt:lpstr>
      <vt:lpstr>Arial</vt:lpstr>
      <vt:lpstr>Calibri</vt:lpstr>
      <vt:lpstr>Calibri Light</vt:lpstr>
      <vt:lpstr>Times New Roman</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Windows 用户</cp:lastModifiedBy>
  <cp:revision>17</cp:revision>
  <dcterms:created xsi:type="dcterms:W3CDTF">2020-09-04T07:18:00Z</dcterms:created>
  <dcterms:modified xsi:type="dcterms:W3CDTF">2024-09-18T09:06:23Z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F6FFE8FF0C78459E83CDB7FDFF2F881E_13</vt:lpwstr>
  </property>
  <property fmtid="{D5CDD505-2E9C-101B-9397-08002B2CF9AE}" pid="3" name="KSOProductBuildVer">
    <vt:lpwstr>2052-12.1.0.15374</vt:lpwstr>
  </property>
</Properties>
</file>