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61" r:id="rId6"/>
    <p:sldId id="258" r:id="rId7"/>
    <p:sldId id="259" r:id="rId8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6" y="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gs" Target="tags/tag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910CB-1A87-4EF7-BFBA-F78AB8A379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7B44C-E19F-42AC-91C7-0DCAECEEB7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GFlMTA2ZTUwYmMxZTNhZjU4NWE5MGNjYzM3MjMzODYifQ=="/>
  <p:tag name="COMMONDATA" val="eyJoZGlkIjoiNjM3MWYxOWNkZmY2ZDNmMmJlZTBiY2QzMzkwNTAyMG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</vt:i4>
      </vt:variant>
    </vt:vector>
  </HeadingPairs>
  <TitlesOfParts>
    <vt:vector size="15" baseType="lpstr">
      <vt:lpstr>Arial</vt:lpstr>
      <vt:lpstr>宋体</vt:lpstr>
      <vt:lpstr>Wingdings</vt:lpstr>
      <vt:lpstr>微软雅黑</vt:lpstr>
      <vt:lpstr>Arial Unicode MS</vt:lpstr>
      <vt:lpstr>等线 Light</vt:lpstr>
      <vt:lpstr>等线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 wei</dc:creator>
  <cp:lastModifiedBy>永不言弃</cp:lastModifiedBy>
  <cp:revision>8</cp:revision>
  <dcterms:created xsi:type="dcterms:W3CDTF">2022-07-27T08:06:00Z</dcterms:created>
  <dcterms:modified xsi:type="dcterms:W3CDTF">2024-05-15T05:23:03Z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B11EF46776BC41AEB8FFB30E5F0D1053_13</vt:lpwstr>
  </property>
  <property fmtid="{D5CDD505-2E9C-101B-9397-08002B2CF9AE}" pid="3" name="KSOProductBuildVer">
    <vt:lpwstr>2052-12.1.0.16729</vt:lpwstr>
  </property>
</Properties>
</file>