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2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29"/>
    <a:srgbClr val="AF252A"/>
    <a:srgbClr val="3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/>
    <p:restoredTop sz="94719"/>
  </p:normalViewPr>
  <p:slideViewPr>
    <p:cSldViewPr snapToGrid="0" snapToObjects="1">
      <p:cViewPr varScale="1">
        <p:scale>
          <a:sx n="152" d="100"/>
          <a:sy n="152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2024/7/15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AC71A69-19E5-9050-EDFA-F32E87CB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4340"/>
            <a:ext cx="10515600" cy="960293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6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apple</cp:lastModifiedBy>
  <cp:revision>78</cp:revision>
  <dcterms:created xsi:type="dcterms:W3CDTF">2021-09-03T07:35:08Z</dcterms:created>
  <dcterms:modified xsi:type="dcterms:W3CDTF">2024-07-15T01:52:48Z</dcterms:modified>
</cp:coreProperties>
</file>