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4" autoAdjust="0"/>
    <p:restoredTop sz="94660"/>
  </p:normalViewPr>
  <p:slideViewPr>
    <p:cSldViewPr snapToGrid="0">
      <p:cViewPr varScale="1">
        <p:scale>
          <a:sx n="91" d="100"/>
          <a:sy n="91" d="100"/>
        </p:scale>
        <p:origin x="333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FF26315-17A1-E6E8-0BF1-EA5E2C3648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55A0626-AB7D-4DFE-D30E-0E09EFF5E1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ADBC949-1FA9-137E-D55F-FE648E52E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2CCF0-ED5E-47CE-B254-3FC801764287}" type="datetimeFigureOut">
              <a:rPr lang="zh-CN" altLang="en-US" smtClean="0"/>
              <a:t>2024/8/7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31A1AFC-3AFD-7961-A42C-54DE28A3B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F868841-D707-0A27-1B69-7728A730F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DDC97-B169-4C0D-9E6E-47938290242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23AF612B-68A6-3186-6E53-2B949E1F57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147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30DEE4D-6C1B-C9E8-98F7-535BC73B0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510F30A-F5D2-E03D-EF0E-D4C451539C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8FC66B5-3ECD-5790-0DB4-10029D405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2CCF0-ED5E-47CE-B254-3FC801764287}" type="datetimeFigureOut">
              <a:rPr lang="zh-CN" altLang="en-US" smtClean="0"/>
              <a:t>2024/8/7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9629CEC-7557-E568-2426-BCCC62318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64264A8-28EC-28F6-CE35-512CE849A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DDC97-B169-4C0D-9E6E-4793829024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4453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7953355-329E-4D07-D6A7-68BB256230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FB32BD4-32ED-63B5-8946-0402AA197A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60DBD9-2B07-60F7-4D2F-3069B3E0E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2CCF0-ED5E-47CE-B254-3FC801764287}" type="datetimeFigureOut">
              <a:rPr lang="zh-CN" altLang="en-US" smtClean="0"/>
              <a:t>2024/8/7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558A3E1-5EA7-4FC9-B3E4-BCBAE9651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4AC0BC6-CF71-3BDB-87F5-87D3C71AD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DDC97-B169-4C0D-9E6E-4793829024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6712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37EA0E1-DEE1-DF6D-E1E6-8B6FA0530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A4E28EB-7F67-A448-879D-B50DF1ECB9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29A8FD5-0C67-08C8-0B8F-19215DE51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2CCF0-ED5E-47CE-B254-3FC801764287}" type="datetimeFigureOut">
              <a:rPr lang="zh-CN" altLang="en-US" smtClean="0"/>
              <a:t>2024/8/7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FE26555-2A27-CA8D-AB58-3CDB0212B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62A2B49-4A45-A827-706F-6CA843290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DDC97-B169-4C0D-9E6E-4793829024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9305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C662DA2-9682-61BC-DEDC-59AF9258B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85750D7-0432-C97B-37AE-A3DD47DC5B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7DA4DED-1753-1116-4C36-A52F5C8B9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2CCF0-ED5E-47CE-B254-3FC801764287}" type="datetimeFigureOut">
              <a:rPr lang="zh-CN" altLang="en-US" smtClean="0"/>
              <a:t>2024/8/7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9723127-0EB9-A6DA-5CF0-9D7DB99DF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127F7F7-FCA9-48FC-F585-53548FDC2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DDC97-B169-4C0D-9E6E-4793829024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8968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1CBBBB9-8B47-6538-ED07-358E7F419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2C163BF-2B87-9B2B-BBE8-286D25F495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EE2B787-F4A2-AEFA-EF44-5751AF223E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CD633A7-CF10-BF3C-6824-16B4FDE84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2CCF0-ED5E-47CE-B254-3FC801764287}" type="datetimeFigureOut">
              <a:rPr lang="zh-CN" altLang="en-US" smtClean="0"/>
              <a:t>2024/8/7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420AE1A-CFC7-579D-BC23-32FA3A13F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206BE3E-2D9B-1685-6D15-3A75AFFDF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DDC97-B169-4C0D-9E6E-4793829024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6567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08C0CC-0F17-75CB-90A6-337FCD144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131A42F-EDD7-A04E-CC3B-1EA843032E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C0D4335-09B7-0CE8-8A60-07BDBB71E0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59307A7-B265-AC45-7291-738E3D9442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DE914A8-F89F-9F6C-9862-F6817F45DB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C80395C-EF47-23CD-A55C-F86349565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2CCF0-ED5E-47CE-B254-3FC801764287}" type="datetimeFigureOut">
              <a:rPr lang="zh-CN" altLang="en-US" smtClean="0"/>
              <a:t>2024/8/7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65EF30F-6D57-8461-2DC1-F8B3DAB11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B376E9E8-EAF5-0D05-64B4-036BD3512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DDC97-B169-4C0D-9E6E-4793829024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0398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BD7C96-680A-AAD0-102C-CF9C17210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D00BB8D-DAA1-CE4B-095A-FF61496C3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2CCF0-ED5E-47CE-B254-3FC801764287}" type="datetimeFigureOut">
              <a:rPr lang="zh-CN" altLang="en-US" smtClean="0"/>
              <a:t>2024/8/7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963D3FE-AEB8-AF0F-1642-BA7504A99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3F86F49-A1BA-0F99-5354-C93C621A2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DDC97-B169-4C0D-9E6E-4793829024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0143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0CA94C2-C7B8-EF8B-5A75-89CB53BB7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2CCF0-ED5E-47CE-B254-3FC801764287}" type="datetimeFigureOut">
              <a:rPr lang="zh-CN" altLang="en-US" smtClean="0"/>
              <a:t>2024/8/7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A7CE46B-2AC1-F3A8-88A5-4F7F532AD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F873A4A-62B5-D4AE-FD2A-7C755AA83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DDC97-B169-4C0D-9E6E-4793829024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7902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1A44DC-C18C-823C-E994-0F072E1BC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B562B87-3DBF-F785-16AC-4910F3B65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D162C79-D9D2-9D95-0924-07E3A953C3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5EE3016-F9C9-7C7B-AD09-093C3836F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2CCF0-ED5E-47CE-B254-3FC801764287}" type="datetimeFigureOut">
              <a:rPr lang="zh-CN" altLang="en-US" smtClean="0"/>
              <a:t>2024/8/7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EF930D5-1B37-173F-B96A-8BF542B15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9E24124-9DE9-8BC5-E946-D1578073C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DDC97-B169-4C0D-9E6E-4793829024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0220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A63EBF4-727B-CC26-7DB3-14C1590BB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57C0B46-8FAE-1D28-6860-550FC4AB4F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84E6117-C358-EFAC-F4CA-6E8D8820C5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1AC6422-6D58-97F7-D379-2D06255A5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2CCF0-ED5E-47CE-B254-3FC801764287}" type="datetimeFigureOut">
              <a:rPr lang="zh-CN" altLang="en-US" smtClean="0"/>
              <a:t>2024/8/7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62C81A9-33E9-2BC6-5A3E-7AA24EAB6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2749AE1-021A-E870-4F0C-C7A5F9B84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DDC97-B169-4C0D-9E6E-4793829024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1442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41B254C2-A997-A4F1-ED13-14230D9B7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27F8D26-8D8A-2394-C8AE-51F3EC12D6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C22DF9D-BC2A-A89A-CE44-42BDC3E3D9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2CCF0-ED5E-47CE-B254-3FC801764287}" type="datetimeFigureOut">
              <a:rPr lang="zh-CN" altLang="en-US" smtClean="0"/>
              <a:t>2024/8/7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848151-2F73-F7CF-58B0-98B4B01BE3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C681512-B7B0-B527-D4F6-7DC89DAEFB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DDC97-B169-4C0D-9E6E-47938290242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E34EC959-F480-F3AC-31D5-35FAB3A90E7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374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C98B1CC-5B92-5D5A-770A-BB7E748C31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47FD45A-8081-A18F-D913-5561E02B18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5906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C98B1CC-5B92-5D5A-770A-BB7E748C31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47FD45A-8081-A18F-D913-5561E02B18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75954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6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泾 周</dc:creator>
  <cp:lastModifiedBy>泾 周</cp:lastModifiedBy>
  <cp:revision>1</cp:revision>
  <dcterms:created xsi:type="dcterms:W3CDTF">2024-08-07T03:38:21Z</dcterms:created>
  <dcterms:modified xsi:type="dcterms:W3CDTF">2024-08-07T03:38:32Z</dcterms:modified>
</cp:coreProperties>
</file>