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6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图形用户界面&#10;&#10;中度可信度描述已自动生成">
            <a:extLst>
              <a:ext uri="{FF2B5EF4-FFF2-40B4-BE49-F238E27FC236}">
                <a16:creationId xmlns:a16="http://schemas.microsoft.com/office/drawing/2014/main" id="{33C2F0AE-E2EE-79DD-87E1-243864EE02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38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393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843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0761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156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06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562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352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853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40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279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A0BFB0B8-D711-60DE-E4C2-49AA708CD7C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94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13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96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1541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5054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1428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1781</TotalTime>
  <Words>0</Words>
  <Application>Microsoft Macintosh PowerPoint</Application>
  <PresentationFormat>宽屏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6" baseType="lpstr"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>LG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john yx</dc:creator>
  <cp:lastModifiedBy>18323</cp:lastModifiedBy>
  <cp:revision>23</cp:revision>
  <dcterms:created xsi:type="dcterms:W3CDTF">2023-09-04T00:07:52Z</dcterms:created>
  <dcterms:modified xsi:type="dcterms:W3CDTF">2024-10-17T01:37:25Z</dcterms:modified>
</cp:coreProperties>
</file>