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256" r:id="rId5"/>
    <p:sldId id="257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1英文第19届泛太平洋尿控学会学术年会PPCS主K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188190" cy="68573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1" baseType="lpstr">
      <vt:lpstr>Arial</vt:lpstr>
      <vt:lpstr>宋体</vt:lpstr>
      <vt:lpstr>Wingdings</vt:lpstr>
      <vt:lpstr>Arial Unicode MS</vt:lpstr>
      <vt:lpstr>Calibri</vt:lpstr>
      <vt:lpstr>微软雅黑</vt:lpstr>
      <vt:lpstr>WPS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jingshan bai</dc:creator>
  <cp:lastModifiedBy>WPS_1717471093</cp:lastModifiedBy>
  <cp:revision>5</cp:revision>
  <dcterms:created xsi:type="dcterms:W3CDTF">2023-08-09T12:44:00Z</dcterms:created>
  <dcterms:modified xsi:type="dcterms:W3CDTF">2025-10-02T03:11:34Z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0FFB374EF87741258E9EC42A4DEF22FC_13</vt:lpwstr>
  </property>
</Properties>
</file>